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theme/theme10.xml" ContentType="application/vnd.openxmlformats-officedocument.theme+xml"/>
  <Override PartName="/ppt/slideLayouts/slideLayout15.xml" ContentType="application/vnd.openxmlformats-officedocument.presentationml.slideLayout+xml"/>
  <Override PartName="/ppt/theme/theme11.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2.xml" ContentType="application/vnd.openxmlformats-officedocument.theme+xml"/>
  <Override PartName="/ppt/slideLayouts/slideLayout18.xml" ContentType="application/vnd.openxmlformats-officedocument.presentationml.slideLayout+xml"/>
  <Override PartName="/ppt/theme/theme13.xml" ContentType="application/vnd.openxmlformats-officedocument.theme+xml"/>
  <Override PartName="/ppt/slideLayouts/slideLayout19.xml" ContentType="application/vnd.openxmlformats-officedocument.presentationml.slideLayout+xml"/>
  <Override PartName="/ppt/theme/theme14.xml" ContentType="application/vnd.openxmlformats-officedocument.theme+xml"/>
  <Override PartName="/ppt/slideLayouts/slideLayout20.xml" ContentType="application/vnd.openxmlformats-officedocument.presentationml.slideLayout+xml"/>
  <Override PartName="/ppt/theme/theme15.xml" ContentType="application/vnd.openxmlformats-officedocument.theme+xml"/>
  <Override PartName="/ppt/slideLayouts/slideLayout21.xml" ContentType="application/vnd.openxmlformats-officedocument.presentationml.slideLayout+xml"/>
  <Override PartName="/ppt/theme/theme16.xml" ContentType="application/vnd.openxmlformats-officedocument.theme+xml"/>
  <Override PartName="/ppt/slideLayouts/slideLayout22.xml" ContentType="application/vnd.openxmlformats-officedocument.presentationml.slideLayout+xml"/>
  <Override PartName="/ppt/theme/theme17.xml" ContentType="application/vnd.openxmlformats-officedocument.theme+xml"/>
  <Override PartName="/ppt/slideLayouts/slideLayout23.xml" ContentType="application/vnd.openxmlformats-officedocument.presentationml.slideLayout+xml"/>
  <Override PartName="/ppt/theme/theme18.xml" ContentType="application/vnd.openxmlformats-officedocument.theme+xml"/>
  <Override PartName="/ppt/slideLayouts/slideLayout2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3" r:id="rId4"/>
    <p:sldMasterId id="2147483947" r:id="rId5"/>
    <p:sldMasterId id="2147483959" r:id="rId6"/>
    <p:sldMasterId id="2147483951" r:id="rId7"/>
    <p:sldMasterId id="2147483955" r:id="rId8"/>
    <p:sldMasterId id="2147483963" r:id="rId9"/>
    <p:sldMasterId id="2147483855" r:id="rId10"/>
    <p:sldMasterId id="2147483915" r:id="rId11"/>
    <p:sldMasterId id="2147483857" r:id="rId12"/>
    <p:sldMasterId id="2147483917" r:id="rId13"/>
    <p:sldMasterId id="2147483941" r:id="rId14"/>
    <p:sldMasterId id="2147483919" r:id="rId15"/>
    <p:sldMasterId id="2147483921" r:id="rId16"/>
    <p:sldMasterId id="2147483923" r:id="rId17"/>
    <p:sldMasterId id="2147483851" r:id="rId18"/>
    <p:sldMasterId id="2147483925" r:id="rId19"/>
    <p:sldMasterId id="2147483929" r:id="rId20"/>
    <p:sldMasterId id="2147483933" r:id="rId21"/>
    <p:sldMasterId id="2147483937" r:id="rId22"/>
  </p:sldMasterIdLst>
  <p:notesMasterIdLst>
    <p:notesMasterId r:id="rId59"/>
  </p:notesMasterIdLst>
  <p:sldIdLst>
    <p:sldId id="322" r:id="rId23"/>
    <p:sldId id="2142533682" r:id="rId24"/>
    <p:sldId id="323" r:id="rId25"/>
    <p:sldId id="2142533683" r:id="rId26"/>
    <p:sldId id="2142533684" r:id="rId27"/>
    <p:sldId id="2142533685" r:id="rId28"/>
    <p:sldId id="2142533655" r:id="rId29"/>
    <p:sldId id="2142533677" r:id="rId30"/>
    <p:sldId id="2142533670" r:id="rId31"/>
    <p:sldId id="329" r:id="rId32"/>
    <p:sldId id="331" r:id="rId33"/>
    <p:sldId id="2142533656" r:id="rId34"/>
    <p:sldId id="311" r:id="rId35"/>
    <p:sldId id="2142533668" r:id="rId36"/>
    <p:sldId id="302" r:id="rId37"/>
    <p:sldId id="2142533674" r:id="rId38"/>
    <p:sldId id="319" r:id="rId39"/>
    <p:sldId id="312" r:id="rId40"/>
    <p:sldId id="2142533681" r:id="rId41"/>
    <p:sldId id="2142533671" r:id="rId42"/>
    <p:sldId id="2142533687" r:id="rId43"/>
    <p:sldId id="314" r:id="rId44"/>
    <p:sldId id="310" r:id="rId45"/>
    <p:sldId id="2142533657" r:id="rId46"/>
    <p:sldId id="2142533672" r:id="rId47"/>
    <p:sldId id="318" r:id="rId48"/>
    <p:sldId id="2142533658" r:id="rId49"/>
    <p:sldId id="2142533660" r:id="rId50"/>
    <p:sldId id="2142533666" r:id="rId51"/>
    <p:sldId id="2142533662" r:id="rId52"/>
    <p:sldId id="2142533663" r:id="rId53"/>
    <p:sldId id="2142533664" r:id="rId54"/>
    <p:sldId id="2142533676" r:id="rId55"/>
    <p:sldId id="2142533686" r:id="rId56"/>
    <p:sldId id="2142533675" r:id="rId57"/>
    <p:sldId id="295" r:id="rId5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6D7A0F-7AAA-BF24-A1DB-1326F99959B4}" name="Sandra Saiz Rodríguez" initials="SSR" userId="S::sandra.saiz@barrabes.biz::c87b912a-daad-4139-8f09-166cd4914963" providerId="AD"/>
  <p188:author id="{980D23F9-3404-9436-2245-C6EEE6DA580A}" name="Lucia Molina" initials="LM" userId="S::lucia.molina@barrabes.biz::4f93191d-60bb-46fd-a5ca-e69a91c139d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5A9A"/>
    <a:srgbClr val="173668"/>
    <a:srgbClr val="50C9D6"/>
    <a:srgbClr val="36E9F2"/>
    <a:srgbClr val="FDB91B"/>
    <a:srgbClr val="1FCEA2"/>
    <a:srgbClr val="EDA52F"/>
    <a:srgbClr val="D6F66F"/>
    <a:srgbClr val="D1E190"/>
    <a:srgbClr val="00F9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B37DB4-D7FE-4469-984C-94594F48C044}" vWet="2136" dt="2023-06-14T14:02:29.022"/>
    <p1510:client id="{2D24D50B-FC93-4DAD-BC2E-863850F4B2EF}" v="8" dt="2023-06-17T17:18:43.440"/>
    <p1510:client id="{39896D4A-CA08-4DAA-8B2D-49B70BDA6364}" v="293" dt="2023-06-17T16:38:42.111"/>
    <p1510:client id="{3AA7DCC6-FB2E-420D-ADB9-61445159596F}" v="1" dt="2023-06-15T13:16:17.137"/>
    <p1510:client id="{6B6B5DD8-20E9-44B1-92EC-9BC53DC8B0A5}" v="1341" dt="2023-06-17T16:42:47.645"/>
    <p1510:client id="{8A835A13-5C74-4335-9BA3-384A60BC765C}" v="4" dt="2023-06-15T06:27:58.521"/>
    <p1510:client id="{8B248DCF-49CD-4E30-AD55-3F7B2E5355CC}" v="6" dt="2023-06-18T14:35:22.469"/>
    <p1510:client id="{99591E28-AD1A-411F-8337-F52C863746C7}" v="46" dt="2023-06-17T17:17:43.864"/>
    <p1510:client id="{A057D90F-CEA2-4BC5-A735-D25C61D6D9D0}" v="39" dt="2023-06-14T16:52:49.661"/>
    <p1510:client id="{A91A1549-9450-49A7-BEB1-231E7DB3827B}" v="2" dt="2023-06-18T14:33:20.080"/>
    <p1510:client id="{AA2F66D7-8963-4A7F-A9A3-BF30E81CF5ED}" v="16" dt="2023-06-18T08:09:05.263"/>
    <p1510:client id="{BBD54982-92F2-42FF-8518-FEDBA40B7CDC}" v="7" dt="2023-06-14T16:44:52.928"/>
    <p1510:client id="{C96BCA9F-5672-328F-50F1-A1309C1EE15E}" v="90" dt="2023-06-15T10:58:59.198"/>
    <p1510:client id="{D14F062C-2E33-4457-BD40-C996B055FF91}" v="39" dt="2023-06-15T10:47:24.947"/>
    <p1510:client id="{D3B39672-C599-99E6-7566-E32C6D0A7A69}" v="13" dt="2023-06-14T14:02:44.301"/>
    <p1510:client id="{EFBA7586-4D65-7844-BABF-1C97BF26BAB0}" v="141" dt="2023-06-15T11:07:11.546"/>
    <p1510:client id="{FBBA0E4C-784D-45F2-A6CC-82E256AC7CDA}" v="9" dt="2023-06-18T14:33:57.78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fo" userId="S::info_mariarosado.es#ext#@barrabesnext.onmicrosoft.com::a2e56527-f6aa-4df1-8b42-221661a85a72" providerId="AD" clId="Web-{A91A1549-9450-49A7-BEB1-231E7DB3827B}"/>
    <pc:docChg chg="modSld">
      <pc:chgData name="info" userId="S::info_mariarosado.es#ext#@barrabesnext.onmicrosoft.com::a2e56527-f6aa-4df1-8b42-221661a85a72" providerId="AD" clId="Web-{A91A1549-9450-49A7-BEB1-231E7DB3827B}" dt="2023-06-18T14:33:20.080" v="1" actId="1076"/>
      <pc:docMkLst>
        <pc:docMk/>
      </pc:docMkLst>
      <pc:sldChg chg="modSp">
        <pc:chgData name="info" userId="S::info_mariarosado.es#ext#@barrabesnext.onmicrosoft.com::a2e56527-f6aa-4df1-8b42-221661a85a72" providerId="AD" clId="Web-{A91A1549-9450-49A7-BEB1-231E7DB3827B}" dt="2023-06-18T14:33:20.080" v="1" actId="1076"/>
        <pc:sldMkLst>
          <pc:docMk/>
          <pc:sldMk cId="3627460896" sldId="322"/>
        </pc:sldMkLst>
        <pc:picChg chg="mod">
          <ac:chgData name="info" userId="S::info_mariarosado.es#ext#@barrabesnext.onmicrosoft.com::a2e56527-f6aa-4df1-8b42-221661a85a72" providerId="AD" clId="Web-{A91A1549-9450-49A7-BEB1-231E7DB3827B}" dt="2023-06-18T14:33:20.080" v="1" actId="1076"/>
          <ac:picMkLst>
            <pc:docMk/>
            <pc:sldMk cId="3627460896" sldId="322"/>
            <ac:picMk id="7" creationId="{6704FEA1-4D2E-A7EC-F917-85CB8CFCDC58}"/>
          </ac:picMkLst>
        </pc:picChg>
      </pc:sldChg>
    </pc:docChg>
  </pc:docChgLst>
  <pc:docChgLst>
    <pc:chgData name="helen.uapubli" userId="S::helen.uapubli_gmail.com#ext#@barrabesnext.onmicrosoft.com::5e89cd4f-63ce-4733-adec-4905ec823171" providerId="AD" clId="Web-{AA2F66D7-8963-4A7F-A9A3-BF30E81CF5ED}"/>
    <pc:docChg chg="modSld">
      <pc:chgData name="helen.uapubli" userId="S::helen.uapubli_gmail.com#ext#@barrabesnext.onmicrosoft.com::5e89cd4f-63ce-4733-adec-4905ec823171" providerId="AD" clId="Web-{AA2F66D7-8963-4A7F-A9A3-BF30E81CF5ED}" dt="2023-06-18T08:09:05.263" v="14" actId="20577"/>
      <pc:docMkLst>
        <pc:docMk/>
      </pc:docMkLst>
      <pc:sldChg chg="modSp">
        <pc:chgData name="helen.uapubli" userId="S::helen.uapubli_gmail.com#ext#@barrabesnext.onmicrosoft.com::5e89cd4f-63ce-4733-adec-4905ec823171" providerId="AD" clId="Web-{AA2F66D7-8963-4A7F-A9A3-BF30E81CF5ED}" dt="2023-06-18T08:09:05.263" v="14" actId="20577"/>
        <pc:sldMkLst>
          <pc:docMk/>
          <pc:sldMk cId="4273478941" sldId="2142533677"/>
        </pc:sldMkLst>
        <pc:spChg chg="mod">
          <ac:chgData name="helen.uapubli" userId="S::helen.uapubli_gmail.com#ext#@barrabesnext.onmicrosoft.com::5e89cd4f-63ce-4733-adec-4905ec823171" providerId="AD" clId="Web-{AA2F66D7-8963-4A7F-A9A3-BF30E81CF5ED}" dt="2023-06-18T08:08:32.684" v="5" actId="20577"/>
          <ac:spMkLst>
            <pc:docMk/>
            <pc:sldMk cId="4273478941" sldId="2142533677"/>
            <ac:spMk id="30" creationId="{02C9E3B9-5144-BB0E-CABF-C270A4EEE5ED}"/>
          </ac:spMkLst>
        </pc:spChg>
        <pc:spChg chg="mod">
          <ac:chgData name="helen.uapubli" userId="S::helen.uapubli_gmail.com#ext#@barrabesnext.onmicrosoft.com::5e89cd4f-63ce-4733-adec-4905ec823171" providerId="AD" clId="Web-{AA2F66D7-8963-4A7F-A9A3-BF30E81CF5ED}" dt="2023-06-18T08:09:05.263" v="14" actId="20577"/>
          <ac:spMkLst>
            <pc:docMk/>
            <pc:sldMk cId="4273478941" sldId="2142533677"/>
            <ac:spMk id="31" creationId="{0F4A35A2-BB33-E078-1071-F628B91BA4A7}"/>
          </ac:spMkLst>
        </pc:spChg>
      </pc:sldChg>
    </pc:docChg>
  </pc:docChgLst>
  <pc:docChgLst>
    <pc:chgData name="javier.lobra" userId="S::javier.lobra_gmail.com#ext#@barrabesnext.onmicrosoft.com::f6373129-9b25-45cf-b493-defb25af023e" providerId="AD" clId="Web-{8B248DCF-49CD-4E30-AD55-3F7B2E5355CC}"/>
    <pc:docChg chg="modSld">
      <pc:chgData name="javier.lobra" userId="S::javier.lobra_gmail.com#ext#@barrabesnext.onmicrosoft.com::f6373129-9b25-45cf-b493-defb25af023e" providerId="AD" clId="Web-{8B248DCF-49CD-4E30-AD55-3F7B2E5355CC}" dt="2023-06-18T14:35:22.469" v="5"/>
      <pc:docMkLst>
        <pc:docMk/>
      </pc:docMkLst>
      <pc:sldChg chg="delSp modSp">
        <pc:chgData name="javier.lobra" userId="S::javier.lobra_gmail.com#ext#@barrabesnext.onmicrosoft.com::f6373129-9b25-45cf-b493-defb25af023e" providerId="AD" clId="Web-{8B248DCF-49CD-4E30-AD55-3F7B2E5355CC}" dt="2023-06-18T14:35:22.469" v="5"/>
        <pc:sldMkLst>
          <pc:docMk/>
          <pc:sldMk cId="3627460896" sldId="322"/>
        </pc:sldMkLst>
        <pc:spChg chg="del mod">
          <ac:chgData name="javier.lobra" userId="S::javier.lobra_gmail.com#ext#@barrabesnext.onmicrosoft.com::f6373129-9b25-45cf-b493-defb25af023e" providerId="AD" clId="Web-{8B248DCF-49CD-4E30-AD55-3F7B2E5355CC}" dt="2023-06-18T14:35:22.469" v="5"/>
          <ac:spMkLst>
            <pc:docMk/>
            <pc:sldMk cId="3627460896" sldId="322"/>
            <ac:spMk id="8" creationId="{8E20DA09-1D73-72B5-44DF-B1EE88682964}"/>
          </ac:spMkLst>
        </pc:spChg>
        <pc:spChg chg="del">
          <ac:chgData name="javier.lobra" userId="S::javier.lobra_gmail.com#ext#@barrabesnext.onmicrosoft.com::f6373129-9b25-45cf-b493-defb25af023e" providerId="AD" clId="Web-{8B248DCF-49CD-4E30-AD55-3F7B2E5355CC}" dt="2023-06-18T14:35:02.890" v="0"/>
          <ac:spMkLst>
            <pc:docMk/>
            <pc:sldMk cId="3627460896" sldId="322"/>
            <ac:spMk id="9" creationId="{52B2D805-BBF1-4C69-5C7E-E1E2071A0AAE}"/>
          </ac:spMkLst>
        </pc:spChg>
        <pc:picChg chg="mod">
          <ac:chgData name="javier.lobra" userId="S::javier.lobra_gmail.com#ext#@barrabesnext.onmicrosoft.com::f6373129-9b25-45cf-b493-defb25af023e" providerId="AD" clId="Web-{8B248DCF-49CD-4E30-AD55-3F7B2E5355CC}" dt="2023-06-18T14:35:15.656" v="1" actId="1076"/>
          <ac:picMkLst>
            <pc:docMk/>
            <pc:sldMk cId="3627460896" sldId="322"/>
            <ac:picMk id="7" creationId="{6704FEA1-4D2E-A7EC-F917-85CB8CFCDC58}"/>
          </ac:picMkLst>
        </pc:picChg>
        <pc:picChg chg="mod">
          <ac:chgData name="javier.lobra" userId="S::javier.lobra_gmail.com#ext#@barrabesnext.onmicrosoft.com::f6373129-9b25-45cf-b493-defb25af023e" providerId="AD" clId="Web-{8B248DCF-49CD-4E30-AD55-3F7B2E5355CC}" dt="2023-06-18T14:35:21.500" v="4" actId="1076"/>
          <ac:picMkLst>
            <pc:docMk/>
            <pc:sldMk cId="3627460896" sldId="322"/>
            <ac:picMk id="11" creationId="{1DEB1020-1C8A-55E3-AEB8-7E90ABB30F94}"/>
          </ac:picMkLst>
        </pc:picChg>
      </pc:sldChg>
    </pc:docChg>
  </pc:docChgLst>
  <pc:docChgLst>
    <pc:chgData name="helen.uapubli" userId="S::helen.uapubli_gmail.com#ext#@barrabesnext.onmicrosoft.com::5e89cd4f-63ce-4733-adec-4905ec823171" providerId="AD" clId="Web-{FBBA0E4C-784D-45F2-A6CC-82E256AC7CDA}"/>
    <pc:docChg chg="modSld">
      <pc:chgData name="helen.uapubli" userId="S::helen.uapubli_gmail.com#ext#@barrabesnext.onmicrosoft.com::5e89cd4f-63ce-4733-adec-4905ec823171" providerId="AD" clId="Web-{FBBA0E4C-784D-45F2-A6CC-82E256AC7CDA}" dt="2023-06-18T14:33:56.594" v="5" actId="1076"/>
      <pc:docMkLst>
        <pc:docMk/>
      </pc:docMkLst>
      <pc:sldChg chg="modSp">
        <pc:chgData name="helen.uapubli" userId="S::helen.uapubli_gmail.com#ext#@barrabesnext.onmicrosoft.com::5e89cd4f-63ce-4733-adec-4905ec823171" providerId="AD" clId="Web-{FBBA0E4C-784D-45F2-A6CC-82E256AC7CDA}" dt="2023-06-18T14:33:56.594" v="5" actId="1076"/>
        <pc:sldMkLst>
          <pc:docMk/>
          <pc:sldMk cId="3627460896" sldId="322"/>
        </pc:sldMkLst>
        <pc:picChg chg="mod">
          <ac:chgData name="helen.uapubli" userId="S::helen.uapubli_gmail.com#ext#@barrabesnext.onmicrosoft.com::5e89cd4f-63ce-4733-adec-4905ec823171" providerId="AD" clId="Web-{FBBA0E4C-784D-45F2-A6CC-82E256AC7CDA}" dt="2023-06-18T14:33:31.280" v="3" actId="1076"/>
          <ac:picMkLst>
            <pc:docMk/>
            <pc:sldMk cId="3627460896" sldId="322"/>
            <ac:picMk id="7" creationId="{6704FEA1-4D2E-A7EC-F917-85CB8CFCDC58}"/>
          </ac:picMkLst>
        </pc:picChg>
        <pc:picChg chg="mod">
          <ac:chgData name="helen.uapubli" userId="S::helen.uapubli_gmail.com#ext#@barrabesnext.onmicrosoft.com::5e89cd4f-63ce-4733-adec-4905ec823171" providerId="AD" clId="Web-{FBBA0E4C-784D-45F2-A6CC-82E256AC7CDA}" dt="2023-06-18T14:33:56.594" v="5" actId="1076"/>
          <ac:picMkLst>
            <pc:docMk/>
            <pc:sldMk cId="3627460896" sldId="322"/>
            <ac:picMk id="11" creationId="{1DEB1020-1C8A-55E3-AEB8-7E90ABB30F94}"/>
          </ac:picMkLst>
        </pc:picChg>
      </pc:sldChg>
    </pc:docChg>
  </pc:docChgLst>
  <pc:docChgLst>
    <pc:chgData name="info" userId="S::info_mariarosado.es#ext#@barrabesnext.onmicrosoft.com::a2e56527-f6aa-4df1-8b42-221661a85a72" providerId="AD" clId="Web-{99591E28-AD1A-411F-8337-F52C863746C7}"/>
    <pc:docChg chg="modSld">
      <pc:chgData name="info" userId="S::info_mariarosado.es#ext#@barrabesnext.onmicrosoft.com::a2e56527-f6aa-4df1-8b42-221661a85a72" providerId="AD" clId="Web-{99591E28-AD1A-411F-8337-F52C863746C7}" dt="2023-06-17T17:17:34.082" v="7"/>
      <pc:docMkLst>
        <pc:docMk/>
      </pc:docMkLst>
      <pc:sldChg chg="modSp">
        <pc:chgData name="info" userId="S::info_mariarosado.es#ext#@barrabesnext.onmicrosoft.com::a2e56527-f6aa-4df1-8b42-221661a85a72" providerId="AD" clId="Web-{99591E28-AD1A-411F-8337-F52C863746C7}" dt="2023-06-17T17:17:34.082" v="7"/>
        <pc:sldMkLst>
          <pc:docMk/>
          <pc:sldMk cId="3282492050" sldId="314"/>
        </pc:sldMkLst>
        <pc:graphicFrameChg chg="mod modGraphic">
          <ac:chgData name="info" userId="S::info_mariarosado.es#ext#@barrabesnext.onmicrosoft.com::a2e56527-f6aa-4df1-8b42-221661a85a72" providerId="AD" clId="Web-{99591E28-AD1A-411F-8337-F52C863746C7}" dt="2023-06-17T17:17:34.082" v="7"/>
          <ac:graphicFrameMkLst>
            <pc:docMk/>
            <pc:sldMk cId="3282492050" sldId="314"/>
            <ac:graphicFrameMk id="6" creationId="{815EF8EC-7E92-324C-C0AC-5A5249E5FFE6}"/>
          </ac:graphicFrameMkLst>
        </pc:graphicFrameChg>
      </pc:sldChg>
    </pc:docChg>
  </pc:docChgLst>
  <pc:docChgLst>
    <pc:chgData name="alibazn" userId="S::alibazn_gmail.com#ext#@barrabesnext.onmicrosoft.com::705e7d39-9b1c-4ad5-ae2a-a50ad7e1de97" providerId="AD" clId="Web-{39896D4A-CA08-4DAA-8B2D-49B70BDA6364}"/>
    <pc:docChg chg="modSld">
      <pc:chgData name="alibazn" userId="S::alibazn_gmail.com#ext#@barrabesnext.onmicrosoft.com::705e7d39-9b1c-4ad5-ae2a-a50ad7e1de97" providerId="AD" clId="Web-{39896D4A-CA08-4DAA-8B2D-49B70BDA6364}" dt="2023-06-17T16:38:24.236" v="247"/>
      <pc:docMkLst>
        <pc:docMk/>
      </pc:docMkLst>
      <pc:sldChg chg="modSp">
        <pc:chgData name="alibazn" userId="S::alibazn_gmail.com#ext#@barrabesnext.onmicrosoft.com::705e7d39-9b1c-4ad5-ae2a-a50ad7e1de97" providerId="AD" clId="Web-{39896D4A-CA08-4DAA-8B2D-49B70BDA6364}" dt="2023-06-17T16:38:24.236" v="247"/>
        <pc:sldMkLst>
          <pc:docMk/>
          <pc:sldMk cId="3282492050" sldId="314"/>
        </pc:sldMkLst>
        <pc:spChg chg="mod">
          <ac:chgData name="alibazn" userId="S::alibazn_gmail.com#ext#@barrabesnext.onmicrosoft.com::705e7d39-9b1c-4ad5-ae2a-a50ad7e1de97" providerId="AD" clId="Web-{39896D4A-CA08-4DAA-8B2D-49B70BDA6364}" dt="2023-06-17T16:22:26.646" v="27" actId="20577"/>
          <ac:spMkLst>
            <pc:docMk/>
            <pc:sldMk cId="3282492050" sldId="314"/>
            <ac:spMk id="7" creationId="{7897AB02-5346-A019-A664-755FDBC8A9AC}"/>
          </ac:spMkLst>
        </pc:spChg>
        <pc:graphicFrameChg chg="mod modGraphic">
          <ac:chgData name="alibazn" userId="S::alibazn_gmail.com#ext#@barrabesnext.onmicrosoft.com::705e7d39-9b1c-4ad5-ae2a-a50ad7e1de97" providerId="AD" clId="Web-{39896D4A-CA08-4DAA-8B2D-49B70BDA6364}" dt="2023-06-17T16:38:24.236" v="247"/>
          <ac:graphicFrameMkLst>
            <pc:docMk/>
            <pc:sldMk cId="3282492050" sldId="314"/>
            <ac:graphicFrameMk id="6" creationId="{815EF8EC-7E92-324C-C0AC-5A5249E5FFE6}"/>
          </ac:graphicFrameMkLst>
        </pc:graphicFrameChg>
      </pc:sldChg>
    </pc:docChg>
  </pc:docChgLst>
  <pc:docChgLst>
    <pc:chgData name="alibazn" userId="S::alibazn_gmail.com#ext#@barrabesnext.onmicrosoft.com::705e7d39-9b1c-4ad5-ae2a-a50ad7e1de97" providerId="AD" clId="Web-{2D24D50B-FC93-4DAD-BC2E-863850F4B2EF}"/>
    <pc:docChg chg="modSld">
      <pc:chgData name="alibazn" userId="S::alibazn_gmail.com#ext#@barrabesnext.onmicrosoft.com::705e7d39-9b1c-4ad5-ae2a-a50ad7e1de97" providerId="AD" clId="Web-{2D24D50B-FC93-4DAD-BC2E-863850F4B2EF}" dt="2023-06-17T17:18:43.440" v="7" actId="1076"/>
      <pc:docMkLst>
        <pc:docMk/>
      </pc:docMkLst>
      <pc:sldChg chg="modSp">
        <pc:chgData name="alibazn" userId="S::alibazn_gmail.com#ext#@barrabesnext.onmicrosoft.com::705e7d39-9b1c-4ad5-ae2a-a50ad7e1de97" providerId="AD" clId="Web-{2D24D50B-FC93-4DAD-BC2E-863850F4B2EF}" dt="2023-06-17T17:18:43.440" v="7" actId="1076"/>
        <pc:sldMkLst>
          <pc:docMk/>
          <pc:sldMk cId="3282492050" sldId="314"/>
        </pc:sldMkLst>
        <pc:spChg chg="mod">
          <ac:chgData name="alibazn" userId="S::alibazn_gmail.com#ext#@barrabesnext.onmicrosoft.com::705e7d39-9b1c-4ad5-ae2a-a50ad7e1de97" providerId="AD" clId="Web-{2D24D50B-FC93-4DAD-BC2E-863850F4B2EF}" dt="2023-06-17T17:18:30.424" v="6" actId="1076"/>
          <ac:spMkLst>
            <pc:docMk/>
            <pc:sldMk cId="3282492050" sldId="314"/>
            <ac:spMk id="5" creationId="{E6AF57B4-81CB-B648-48ED-660C9AFAD7FF}"/>
          </ac:spMkLst>
        </pc:spChg>
        <pc:spChg chg="mod">
          <ac:chgData name="alibazn" userId="S::alibazn_gmail.com#ext#@barrabesnext.onmicrosoft.com::705e7d39-9b1c-4ad5-ae2a-a50ad7e1de97" providerId="AD" clId="Web-{2D24D50B-FC93-4DAD-BC2E-863850F4B2EF}" dt="2023-06-17T17:18:43.440" v="7" actId="1076"/>
          <ac:spMkLst>
            <pc:docMk/>
            <pc:sldMk cId="3282492050" sldId="314"/>
            <ac:spMk id="13" creationId="{1C1D7658-5020-A894-4F9A-673CE9947262}"/>
          </ac:spMkLst>
        </pc:spChg>
        <pc:graphicFrameChg chg="modGraphic">
          <ac:chgData name="alibazn" userId="S::alibazn_gmail.com#ext#@barrabesnext.onmicrosoft.com::705e7d39-9b1c-4ad5-ae2a-a50ad7e1de97" providerId="AD" clId="Web-{2D24D50B-FC93-4DAD-BC2E-863850F4B2EF}" dt="2023-06-17T17:18:10.314" v="3"/>
          <ac:graphicFrameMkLst>
            <pc:docMk/>
            <pc:sldMk cId="3282492050" sldId="314"/>
            <ac:graphicFrameMk id="6" creationId="{815EF8EC-7E92-324C-C0AC-5A5249E5FFE6}"/>
          </ac:graphicFrameMkLst>
        </pc:graphicFrameChg>
        <pc:cxnChg chg="mod">
          <ac:chgData name="alibazn" userId="S::alibazn_gmail.com#ext#@barrabesnext.onmicrosoft.com::705e7d39-9b1c-4ad5-ae2a-a50ad7e1de97" providerId="AD" clId="Web-{2D24D50B-FC93-4DAD-BC2E-863850F4B2EF}" dt="2023-06-17T17:18:30.424" v="6" actId="1076"/>
          <ac:cxnSpMkLst>
            <pc:docMk/>
            <pc:sldMk cId="3282492050" sldId="314"/>
            <ac:cxnSpMk id="9" creationId="{269CB2D1-AAD3-BB8F-44C4-8EE59DC0D11F}"/>
          </ac:cxnSpMkLst>
        </pc:cxnChg>
      </pc:sldChg>
    </pc:docChg>
  </pc:docChgLst>
  <pc:docChgLst>
    <pc:chgData name="javier.lobra" userId="S::javier.lobra_gmail.com#ext#@barrabesnext.onmicrosoft.com::f6373129-9b25-45cf-b493-defb25af023e" providerId="AD" clId="Web-{6B6B5DD8-20E9-44B1-92EC-9BC53DC8B0A5}"/>
    <pc:docChg chg="modSld">
      <pc:chgData name="javier.lobra" userId="S::javier.lobra_gmail.com#ext#@barrabesnext.onmicrosoft.com::f6373129-9b25-45cf-b493-defb25af023e" providerId="AD" clId="Web-{6B6B5DD8-20E9-44B1-92EC-9BC53DC8B0A5}" dt="2023-06-17T16:39:01.042" v="1298" actId="14100"/>
      <pc:docMkLst>
        <pc:docMk/>
      </pc:docMkLst>
      <pc:sldChg chg="modSp">
        <pc:chgData name="javier.lobra" userId="S::javier.lobra_gmail.com#ext#@barrabesnext.onmicrosoft.com::f6373129-9b25-45cf-b493-defb25af023e" providerId="AD" clId="Web-{6B6B5DD8-20E9-44B1-92EC-9BC53DC8B0A5}" dt="2023-06-17T16:39:01.042" v="1298" actId="14100"/>
        <pc:sldMkLst>
          <pc:docMk/>
          <pc:sldMk cId="3282492050" sldId="314"/>
        </pc:sldMkLst>
        <pc:spChg chg="mod">
          <ac:chgData name="javier.lobra" userId="S::javier.lobra_gmail.com#ext#@barrabesnext.onmicrosoft.com::f6373129-9b25-45cf-b493-defb25af023e" providerId="AD" clId="Web-{6B6B5DD8-20E9-44B1-92EC-9BC53DC8B0A5}" dt="2023-06-17T16:27:33.249" v="479" actId="1076"/>
          <ac:spMkLst>
            <pc:docMk/>
            <pc:sldMk cId="3282492050" sldId="314"/>
            <ac:spMk id="5" creationId="{E6AF57B4-81CB-B648-48ED-660C9AFAD7FF}"/>
          </ac:spMkLst>
        </pc:spChg>
        <pc:spChg chg="mod">
          <ac:chgData name="javier.lobra" userId="S::javier.lobra_gmail.com#ext#@barrabesnext.onmicrosoft.com::f6373129-9b25-45cf-b493-defb25af023e" providerId="AD" clId="Web-{6B6B5DD8-20E9-44B1-92EC-9BC53DC8B0A5}" dt="2023-06-17T16:39:01.042" v="1298" actId="14100"/>
          <ac:spMkLst>
            <pc:docMk/>
            <pc:sldMk cId="3282492050" sldId="314"/>
            <ac:spMk id="7" creationId="{7897AB02-5346-A019-A664-755FDBC8A9AC}"/>
          </ac:spMkLst>
        </pc:spChg>
        <pc:graphicFrameChg chg="mod modGraphic">
          <ac:chgData name="javier.lobra" userId="S::javier.lobra_gmail.com#ext#@barrabesnext.onmicrosoft.com::f6373129-9b25-45cf-b493-defb25af023e" providerId="AD" clId="Web-{6B6B5DD8-20E9-44B1-92EC-9BC53DC8B0A5}" dt="2023-06-17T16:38:24.572" v="1291"/>
          <ac:graphicFrameMkLst>
            <pc:docMk/>
            <pc:sldMk cId="3282492050" sldId="314"/>
            <ac:graphicFrameMk id="6" creationId="{815EF8EC-7E92-324C-C0AC-5A5249E5FFE6}"/>
          </ac:graphicFrameMkLst>
        </pc:graphicFrameChg>
        <pc:cxnChg chg="mod">
          <ac:chgData name="javier.lobra" userId="S::javier.lobra_gmail.com#ext#@barrabesnext.onmicrosoft.com::f6373129-9b25-45cf-b493-defb25af023e" providerId="AD" clId="Web-{6B6B5DD8-20E9-44B1-92EC-9BC53DC8B0A5}" dt="2023-06-17T16:27:33.249" v="479" actId="1076"/>
          <ac:cxnSpMkLst>
            <pc:docMk/>
            <pc:sldMk cId="3282492050" sldId="314"/>
            <ac:cxnSpMk id="9" creationId="{269CB2D1-AAD3-BB8F-44C4-8EE59DC0D11F}"/>
          </ac:cxnSpMkLst>
        </pc:cxnChg>
      </pc:sldChg>
      <pc:sldChg chg="modSp">
        <pc:chgData name="javier.lobra" userId="S::javier.lobra_gmail.com#ext#@barrabesnext.onmicrosoft.com::f6373129-9b25-45cf-b493-defb25af023e" providerId="AD" clId="Web-{6B6B5DD8-20E9-44B1-92EC-9BC53DC8B0A5}" dt="2023-06-17T16:37:17.007" v="1193" actId="1076"/>
        <pc:sldMkLst>
          <pc:docMk/>
          <pc:sldMk cId="3649153589" sldId="2142533683"/>
        </pc:sldMkLst>
        <pc:spChg chg="mod">
          <ac:chgData name="javier.lobra" userId="S::javier.lobra_gmail.com#ext#@barrabesnext.onmicrosoft.com::f6373129-9b25-45cf-b493-defb25af023e" providerId="AD" clId="Web-{6B6B5DD8-20E9-44B1-92EC-9BC53DC8B0A5}" dt="2023-06-17T16:37:17.007" v="1193" actId="1076"/>
          <ac:spMkLst>
            <pc:docMk/>
            <pc:sldMk cId="3649153589" sldId="2142533683"/>
            <ac:spMk id="6" creationId="{5B5B6F4B-7ACD-567E-79CC-004B927CF71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486E61-DEBE-4CE8-BECB-725BFEA5E78D}" type="datetimeFigureOut">
              <a:rPr lang="es-ES" smtClean="0"/>
              <a:t>18/06/2023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069FA-68A7-4FB3-9FDA-E6283B04CDFA}" type="slidenum">
              <a:rPr lang="es-ES" smtClean="0"/>
              <a:t>‹#›</a:t>
            </a:fld>
            <a:endParaRPr lang="es-ES"/>
          </a:p>
        </p:txBody>
      </p:sp>
    </p:spTree>
    <p:extLst>
      <p:ext uri="{BB962C8B-B14F-4D97-AF65-F5344CB8AC3E}">
        <p14:creationId xmlns:p14="http://schemas.microsoft.com/office/powerpoint/2010/main" val="395382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412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left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66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en left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22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Yellow right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906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723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range right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519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829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699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17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54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941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nk — Cover Full width image + Title ">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67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back 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706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ck cover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942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 cover g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86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 cover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635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 cover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324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een — Cover Full width image +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57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A29D17-D29F-4DAA-AB45-7711414B9D10}"/>
              </a:ext>
            </a:extLst>
          </p:cNvPr>
          <p:cNvSpPr>
            <a:spLocks noGrp="1"/>
          </p:cNvSpPr>
          <p:nvPr>
            <p:ph type="dt" sz="half" idx="10"/>
          </p:nvPr>
        </p:nvSpPr>
        <p:spPr/>
        <p:txBody>
          <a:bodyPr/>
          <a:lstStyle/>
          <a:p>
            <a:fld id="{5394B63F-4573-4091-951F-C33D1CAC205C}" type="datetimeFigureOut">
              <a:rPr lang="es-ES" smtClean="0"/>
              <a:t>18/06/2023</a:t>
            </a:fld>
            <a:endParaRPr lang="es-ES"/>
          </a:p>
        </p:txBody>
      </p:sp>
      <p:sp>
        <p:nvSpPr>
          <p:cNvPr id="3" name="Marcador de pie de página 2">
            <a:extLst>
              <a:ext uri="{FF2B5EF4-FFF2-40B4-BE49-F238E27FC236}">
                <a16:creationId xmlns:a16="http://schemas.microsoft.com/office/drawing/2014/main" id="{F892D7DA-384C-4418-B301-B68BAE90336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8D0128D-606E-4BE3-8B4E-9775BADB3A6F}"/>
              </a:ext>
            </a:extLst>
          </p:cNvPr>
          <p:cNvSpPr>
            <a:spLocks noGrp="1"/>
          </p:cNvSpPr>
          <p:nvPr>
            <p:ph type="sldNum" sz="quarter" idx="12"/>
          </p:nvPr>
        </p:nvSpPr>
        <p:spPr/>
        <p:txBody>
          <a:bodyPr/>
          <a:lstStyle/>
          <a:p>
            <a:fld id="{AD00CFE9-DA67-4805-88BB-E508A543141C}" type="slidenum">
              <a:rPr lang="es-ES" smtClean="0"/>
              <a:t>‹#›</a:t>
            </a:fld>
            <a:endParaRPr lang="es-ES"/>
          </a:p>
        </p:txBody>
      </p:sp>
    </p:spTree>
    <p:extLst>
      <p:ext uri="{BB962C8B-B14F-4D97-AF65-F5344CB8AC3E}">
        <p14:creationId xmlns:p14="http://schemas.microsoft.com/office/powerpoint/2010/main" val="3323038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284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g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10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orang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89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94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931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0.xm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1.xml"/><Relationship Id="rId1" Type="http://schemas.openxmlformats.org/officeDocument/2006/relationships/slideLayout" Target="../slideLayouts/slideLayout15.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3.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19.xml"/><Relationship Id="rId4" Type="http://schemas.openxmlformats.org/officeDocument/2006/relationships/image" Target="../media/image2.png"/></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png"/><Relationship Id="rId2" Type="http://schemas.openxmlformats.org/officeDocument/2006/relationships/theme" Target="../theme/theme15.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theme" Target="../theme/theme16.xml"/><Relationship Id="rId1" Type="http://schemas.openxmlformats.org/officeDocument/2006/relationships/slideLayout" Target="../slideLayouts/slideLayout2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Masters/_rels/slideMaster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theme" Target="../theme/theme17.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theme" Target="../theme/theme18.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theme" Target="../theme/theme19.xml"/><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8.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4" name="Imagen 3" descr="Un conjunto de letras blancas en un fondo blanco&#10;&#10;Descripción generada automáticamente con confianza baja">
            <a:extLst>
              <a:ext uri="{FF2B5EF4-FFF2-40B4-BE49-F238E27FC236}">
                <a16:creationId xmlns:a16="http://schemas.microsoft.com/office/drawing/2014/main" id="{E2078DFB-6239-E5EF-58BB-EC9D087BBB7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5" name="Imagen 6" descr="Logotipo&#10;&#10;Descripción generada automáticamente">
            <a:extLst>
              <a:ext uri="{FF2B5EF4-FFF2-40B4-BE49-F238E27FC236}">
                <a16:creationId xmlns:a16="http://schemas.microsoft.com/office/drawing/2014/main" id="{7DB0705E-4FB5-F3E5-A879-2ABB33509A1F}"/>
              </a:ext>
            </a:extLst>
          </p:cNvPr>
          <p:cNvPicPr>
            <a:picLocks noChangeAspect="1"/>
          </p:cNvPicPr>
          <p:nvPr userDrawn="1"/>
        </p:nvPicPr>
        <p:blipFill>
          <a:blip r:embed="rId7"/>
          <a:stretch>
            <a:fillRect/>
          </a:stretch>
        </p:blipFill>
        <p:spPr>
          <a:xfrm>
            <a:off x="374074" y="6097032"/>
            <a:ext cx="497512" cy="430681"/>
          </a:xfrm>
          <a:prstGeom prst="rect">
            <a:avLst/>
          </a:prstGeom>
        </p:spPr>
      </p:pic>
    </p:spTree>
    <p:extLst>
      <p:ext uri="{BB962C8B-B14F-4D97-AF65-F5344CB8AC3E}">
        <p14:creationId xmlns:p14="http://schemas.microsoft.com/office/powerpoint/2010/main" val="1299202708"/>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D5383BD-C759-F646-AB68-B316EC056BF7}"/>
              </a:ext>
            </a:extLst>
          </p:cNvPr>
          <p:cNvSpPr/>
          <p:nvPr userDrawn="1"/>
        </p:nvSpPr>
        <p:spPr>
          <a:xfrm>
            <a:off x="5978088" y="0"/>
            <a:ext cx="6214967" cy="6858000"/>
          </a:xfrm>
          <a:prstGeom prst="rect">
            <a:avLst/>
          </a:prstGeom>
          <a:solidFill>
            <a:srgbClr val="EDA5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0CDA76C-14FB-9EAE-4B4A-F120080F5848}"/>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5">
            <a:extLst>
              <a:ext uri="{FF2B5EF4-FFF2-40B4-BE49-F238E27FC236}">
                <a16:creationId xmlns:a16="http://schemas.microsoft.com/office/drawing/2014/main" id="{5A5EE2D3-E572-0BB1-6315-92976078DDE8}"/>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solidFill>
                  <a:srgbClr val="173668"/>
                </a:solidFill>
              </a:rPr>
              <a:pPr/>
              <a:t>‹#›</a:t>
            </a:fld>
            <a:endParaRPr lang="es-ES">
              <a:solidFill>
                <a:srgbClr val="173668"/>
              </a:solidFill>
            </a:endParaRPr>
          </a:p>
        </p:txBody>
      </p:sp>
      <p:cxnSp>
        <p:nvCxnSpPr>
          <p:cNvPr id="3" name="Conector recto 2">
            <a:extLst>
              <a:ext uri="{FF2B5EF4-FFF2-40B4-BE49-F238E27FC236}">
                <a16:creationId xmlns:a16="http://schemas.microsoft.com/office/drawing/2014/main" id="{50DC3A16-9771-F1EA-EE2F-4FED481B7AF7}"/>
              </a:ext>
            </a:extLst>
          </p:cNvPr>
          <p:cNvCxnSpPr/>
          <p:nvPr userDrawn="1"/>
        </p:nvCxnSpPr>
        <p:spPr>
          <a:xfrm>
            <a:off x="5978088" y="0"/>
            <a:ext cx="0" cy="6858000"/>
          </a:xfrm>
          <a:prstGeom prst="line">
            <a:avLst/>
          </a:prstGeom>
          <a:ln w="101600">
            <a:solidFill>
              <a:srgbClr val="173668"/>
            </a:solidFill>
          </a:ln>
        </p:spPr>
        <p:style>
          <a:lnRef idx="1">
            <a:schemeClr val="accent1"/>
          </a:lnRef>
          <a:fillRef idx="0">
            <a:schemeClr val="accent1"/>
          </a:fillRef>
          <a:effectRef idx="0">
            <a:schemeClr val="accent1"/>
          </a:effectRef>
          <a:fontRef idx="minor">
            <a:schemeClr val="tx1"/>
          </a:fontRef>
        </p:style>
      </p:cxnSp>
      <p:pic>
        <p:nvPicPr>
          <p:cNvPr id="18" name="Imagen 17" descr="Dibujo de la tierra desde el espacio&#10;&#10;Descripción generada automáticamente con confianza media">
            <a:extLst>
              <a:ext uri="{FF2B5EF4-FFF2-40B4-BE49-F238E27FC236}">
                <a16:creationId xmlns:a16="http://schemas.microsoft.com/office/drawing/2014/main" id="{8D9A33F0-A1D9-8C0B-9CD1-6992D4AB51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3849" y="956222"/>
            <a:ext cx="4671559" cy="4664648"/>
          </a:xfrm>
          <a:prstGeom prst="rect">
            <a:avLst/>
          </a:prstGeom>
        </p:spPr>
      </p:pic>
      <p:pic>
        <p:nvPicPr>
          <p:cNvPr id="4" name="Imagen 3" descr="Un conjunto de letras blancas en un fondo blanco&#10;&#10;Descripción generada automáticamente con confianza baja">
            <a:extLst>
              <a:ext uri="{FF2B5EF4-FFF2-40B4-BE49-F238E27FC236}">
                <a16:creationId xmlns:a16="http://schemas.microsoft.com/office/drawing/2014/main" id="{A58EAACF-85BD-B1CA-CFFB-C989D54DD7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5" name="Imagen 6" descr="Logotipo&#10;&#10;Descripción generada automáticamente">
            <a:extLst>
              <a:ext uri="{FF2B5EF4-FFF2-40B4-BE49-F238E27FC236}">
                <a16:creationId xmlns:a16="http://schemas.microsoft.com/office/drawing/2014/main" id="{061C04AB-4D2E-BE71-4479-3A07DBF3B133}"/>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856563572"/>
      </p:ext>
    </p:extLst>
  </p:cSld>
  <p:clrMap bg1="lt1" tx1="dk1" bg2="lt2" tx2="dk2" accent1="accent1" accent2="accent2" accent3="accent3" accent4="accent4" accent5="accent5" accent6="accent6" hlink="hlink" folHlink="folHlink"/>
  <p:sldLayoutIdLst>
    <p:sldLayoutId id="214748391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DB91B"/>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9" name="Imagen 8" descr="Un conjunto de letras blancas en un fondo blanco&#10;&#10;Descripción generada automáticamente con confianza baja">
            <a:extLst>
              <a:ext uri="{FF2B5EF4-FFF2-40B4-BE49-F238E27FC236}">
                <a16:creationId xmlns:a16="http://schemas.microsoft.com/office/drawing/2014/main" id="{147A6622-B17D-A47A-0E6D-E28A7B10149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6B6BDA97-0D45-CC25-18CC-F5B43B0AAC67}"/>
              </a:ext>
            </a:extLst>
          </p:cNvPr>
          <p:cNvPicPr>
            <a:picLocks noChangeAspect="1"/>
          </p:cNvPicPr>
          <p:nvPr userDrawn="1"/>
        </p:nvPicPr>
        <p:blipFill>
          <a:blip r:embed="rId4"/>
          <a:stretch>
            <a:fillRect/>
          </a:stretch>
        </p:blipFill>
        <p:spPr>
          <a:xfrm>
            <a:off x="374074" y="6097032"/>
            <a:ext cx="497512" cy="430681"/>
          </a:xfrm>
          <a:prstGeom prst="rect">
            <a:avLst/>
          </a:prstGeom>
        </p:spPr>
      </p:pic>
    </p:spTree>
    <p:extLst>
      <p:ext uri="{BB962C8B-B14F-4D97-AF65-F5344CB8AC3E}">
        <p14:creationId xmlns:p14="http://schemas.microsoft.com/office/powerpoint/2010/main" val="1698004693"/>
      </p:ext>
    </p:extLst>
  </p:cSld>
  <p:clrMap bg1="lt1" tx1="dk1" bg2="lt2" tx2="dk2" accent1="accent1" accent2="accent2" accent3="accent3" accent4="accent4" accent5="accent5" accent6="accent6" hlink="hlink" folHlink="folHlink"/>
  <p:sldLayoutIdLst>
    <p:sldLayoutId id="21474839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F9AD"/>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9" name="Imagen 8" descr="Un conjunto de letras blancas en un fondo blanco&#10;&#10;Descripción generada automáticamente con confianza baja">
            <a:extLst>
              <a:ext uri="{FF2B5EF4-FFF2-40B4-BE49-F238E27FC236}">
                <a16:creationId xmlns:a16="http://schemas.microsoft.com/office/drawing/2014/main" id="{A967CCEC-B56C-93F4-61AD-0908648F6DB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B41F592E-0904-A71B-91C9-3ADCBEACD4A9}"/>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4177372753"/>
      </p:ext>
    </p:extLst>
  </p:cSld>
  <p:clrMap bg1="lt1" tx1="dk1" bg2="lt2" tx2="dk2" accent1="accent1" accent2="accent2" accent3="accent3" accent4="accent4" accent5="accent5" accent6="accent6" hlink="hlink" folHlink="folHlink"/>
  <p:sldLayoutIdLst>
    <p:sldLayoutId id="2147483920" r:id="rId1"/>
    <p:sldLayoutId id="214748396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36E9F2"/>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9" name="Imagen 8" descr="Un conjunto de letras blancas en un fondo blanco&#10;&#10;Descripción generada automáticamente con confianza baja">
            <a:extLst>
              <a:ext uri="{FF2B5EF4-FFF2-40B4-BE49-F238E27FC236}">
                <a16:creationId xmlns:a16="http://schemas.microsoft.com/office/drawing/2014/main" id="{9DD78FFB-B357-FAFD-C3E1-DF6588A0FF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41B1D631-3545-5D2B-A8AB-BA2B2B990777}"/>
              </a:ext>
            </a:extLst>
          </p:cNvPr>
          <p:cNvPicPr>
            <a:picLocks noChangeAspect="1"/>
          </p:cNvPicPr>
          <p:nvPr userDrawn="1"/>
        </p:nvPicPr>
        <p:blipFill>
          <a:blip r:embed="rId4"/>
          <a:stretch>
            <a:fillRect/>
          </a:stretch>
        </p:blipFill>
        <p:spPr>
          <a:xfrm>
            <a:off x="374074" y="6097032"/>
            <a:ext cx="497512" cy="430681"/>
          </a:xfrm>
          <a:prstGeom prst="rect">
            <a:avLst/>
          </a:prstGeom>
        </p:spPr>
      </p:pic>
    </p:spTree>
    <p:extLst>
      <p:ext uri="{BB962C8B-B14F-4D97-AF65-F5344CB8AC3E}">
        <p14:creationId xmlns:p14="http://schemas.microsoft.com/office/powerpoint/2010/main" val="1981027201"/>
      </p:ext>
    </p:extLst>
  </p:cSld>
  <p:clrMap bg1="lt1" tx1="dk1" bg2="lt2" tx2="dk2" accent1="accent1" accent2="accent2" accent3="accent3" accent4="accent4" accent5="accent5" accent6="accent6" hlink="hlink" folHlink="folHlink"/>
  <p:sldLayoutIdLst>
    <p:sldLayoutId id="214748392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D6F66F"/>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9" name="Imagen 8" descr="Un conjunto de letras blancas en un fondo blanco&#10;&#10;Descripción generada automáticamente con confianza baja">
            <a:extLst>
              <a:ext uri="{FF2B5EF4-FFF2-40B4-BE49-F238E27FC236}">
                <a16:creationId xmlns:a16="http://schemas.microsoft.com/office/drawing/2014/main" id="{17C47E9D-1F9C-C633-6E67-16249F38ADD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F668AB76-D057-0BE9-5554-5DAC37C94671}"/>
              </a:ext>
            </a:extLst>
          </p:cNvPr>
          <p:cNvPicPr>
            <a:picLocks noChangeAspect="1"/>
          </p:cNvPicPr>
          <p:nvPr userDrawn="1"/>
        </p:nvPicPr>
        <p:blipFill>
          <a:blip r:embed="rId4"/>
          <a:stretch>
            <a:fillRect/>
          </a:stretch>
        </p:blipFill>
        <p:spPr>
          <a:xfrm>
            <a:off x="374074" y="6097032"/>
            <a:ext cx="497512" cy="430681"/>
          </a:xfrm>
          <a:prstGeom prst="rect">
            <a:avLst/>
          </a:prstGeom>
        </p:spPr>
      </p:pic>
    </p:spTree>
    <p:extLst>
      <p:ext uri="{BB962C8B-B14F-4D97-AF65-F5344CB8AC3E}">
        <p14:creationId xmlns:p14="http://schemas.microsoft.com/office/powerpoint/2010/main" val="2613906579"/>
      </p:ext>
    </p:extLst>
  </p:cSld>
  <p:clrMap bg1="lt1" tx1="dk1" bg2="lt2" tx2="dk2" accent1="accent1" accent2="accent2" accent3="accent3" accent4="accent4" accent5="accent5" accent6="accent6" hlink="hlink" folHlink="folHlink"/>
  <p:sldLayoutIdLst>
    <p:sldLayoutId id="214748392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grpSp>
        <p:nvGrpSpPr>
          <p:cNvPr id="26" name="Grupo 25">
            <a:extLst>
              <a:ext uri="{FF2B5EF4-FFF2-40B4-BE49-F238E27FC236}">
                <a16:creationId xmlns:a16="http://schemas.microsoft.com/office/drawing/2014/main" id="{106CCF64-48C8-AA14-A0B8-37360FFAC699}"/>
              </a:ext>
            </a:extLst>
          </p:cNvPr>
          <p:cNvGrpSpPr/>
          <p:nvPr userDrawn="1"/>
        </p:nvGrpSpPr>
        <p:grpSpPr>
          <a:xfrm>
            <a:off x="2719914" y="3836677"/>
            <a:ext cx="6752171" cy="952815"/>
            <a:chOff x="7987091" y="7020759"/>
            <a:chExt cx="3975186" cy="560948"/>
          </a:xfrm>
        </p:grpSpPr>
        <p:pic>
          <p:nvPicPr>
            <p:cNvPr id="27" name="Imagen 26" descr="Logotipo&#10;&#10;Descripción generada automáticamente">
              <a:extLst>
                <a:ext uri="{FF2B5EF4-FFF2-40B4-BE49-F238E27FC236}">
                  <a16:creationId xmlns:a16="http://schemas.microsoft.com/office/drawing/2014/main" id="{95290D77-2CB2-2A14-2CDA-8106BD570C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37214" y="7180644"/>
              <a:ext cx="1425063" cy="303175"/>
            </a:xfrm>
            <a:prstGeom prst="rect">
              <a:avLst/>
            </a:prstGeom>
          </p:spPr>
        </p:pic>
        <p:pic>
          <p:nvPicPr>
            <p:cNvPr id="28" name="Imagen 27" descr="Logotipo, Icono&#10;&#10;Descripción generada automáticamente">
              <a:extLst>
                <a:ext uri="{FF2B5EF4-FFF2-40B4-BE49-F238E27FC236}">
                  <a16:creationId xmlns:a16="http://schemas.microsoft.com/office/drawing/2014/main" id="{12C6B33F-3B17-333C-B669-5906A816BE2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08001" y="7142785"/>
              <a:ext cx="753878" cy="376939"/>
            </a:xfrm>
            <a:prstGeom prst="rect">
              <a:avLst/>
            </a:prstGeom>
          </p:spPr>
        </p:pic>
        <p:pic>
          <p:nvPicPr>
            <p:cNvPr id="29" name="Imagen 28" descr="Texto, Logotipo&#10;&#10;Descripción generada automáticamente">
              <a:extLst>
                <a:ext uri="{FF2B5EF4-FFF2-40B4-BE49-F238E27FC236}">
                  <a16:creationId xmlns:a16="http://schemas.microsoft.com/office/drawing/2014/main" id="{22E44626-BB8A-E252-5A26-4D284EFD62A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847546" y="7020759"/>
              <a:ext cx="715908" cy="498966"/>
            </a:xfrm>
            <a:prstGeom prst="rect">
              <a:avLst/>
            </a:prstGeom>
          </p:spPr>
        </p:pic>
        <p:pic>
          <p:nvPicPr>
            <p:cNvPr id="30" name="Imagen 29" descr="Logotipo&#10;&#10;Descripción generada automáticamente">
              <a:extLst>
                <a:ext uri="{FF2B5EF4-FFF2-40B4-BE49-F238E27FC236}">
                  <a16:creationId xmlns:a16="http://schemas.microsoft.com/office/drawing/2014/main" id="{F1EFEE94-6706-53F7-3992-4C425BDF9C8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987091" y="7082741"/>
              <a:ext cx="715907" cy="498966"/>
            </a:xfrm>
            <a:prstGeom prst="rect">
              <a:avLst/>
            </a:prstGeom>
          </p:spPr>
        </p:pic>
      </p:grpSp>
      <p:pic>
        <p:nvPicPr>
          <p:cNvPr id="3" name="Imagen 2" descr="Un conjunto de letras blancas en un fondo blanco&#10;&#10;Descripción generada automáticamente con confianza baja">
            <a:extLst>
              <a:ext uri="{FF2B5EF4-FFF2-40B4-BE49-F238E27FC236}">
                <a16:creationId xmlns:a16="http://schemas.microsoft.com/office/drawing/2014/main" id="{85EC6ADC-C504-268D-18E9-94CA2F774276}"/>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364164" y="2373991"/>
            <a:ext cx="2841916" cy="751510"/>
          </a:xfrm>
          <a:prstGeom prst="rect">
            <a:avLst/>
          </a:prstGeom>
        </p:spPr>
      </p:pic>
      <p:pic>
        <p:nvPicPr>
          <p:cNvPr id="4" name="Imagen 6" descr="Logotipo&#10;&#10;Descripción generada automáticamente">
            <a:extLst>
              <a:ext uri="{FF2B5EF4-FFF2-40B4-BE49-F238E27FC236}">
                <a16:creationId xmlns:a16="http://schemas.microsoft.com/office/drawing/2014/main" id="{D432357C-42FC-0C83-1053-260A84E1F315}"/>
              </a:ext>
            </a:extLst>
          </p:cNvPr>
          <p:cNvPicPr>
            <a:picLocks noChangeAspect="1"/>
          </p:cNvPicPr>
          <p:nvPr userDrawn="1"/>
        </p:nvPicPr>
        <p:blipFill>
          <a:blip r:embed="rId8"/>
          <a:stretch>
            <a:fillRect/>
          </a:stretch>
        </p:blipFill>
        <p:spPr>
          <a:xfrm>
            <a:off x="3935939" y="2321353"/>
            <a:ext cx="928931" cy="804148"/>
          </a:xfrm>
          <a:prstGeom prst="rect">
            <a:avLst/>
          </a:prstGeom>
        </p:spPr>
      </p:pic>
    </p:spTree>
    <p:extLst>
      <p:ext uri="{BB962C8B-B14F-4D97-AF65-F5344CB8AC3E}">
        <p14:creationId xmlns:p14="http://schemas.microsoft.com/office/powerpoint/2010/main" val="2591704708"/>
      </p:ext>
    </p:extLst>
  </p:cSld>
  <p:clrMap bg1="lt1" tx1="dk1" bg2="lt2" tx2="dk2" accent1="accent1" accent2="accent2" accent3="accent3" accent4="accent4" accent5="accent5" accent6="accent6" hlink="hlink" folHlink="folHlink"/>
  <p:sldLayoutIdLst>
    <p:sldLayoutId id="21474838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36E9F2"/>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2" name="Imagen 1" descr="Un conjunto de letras blancas en un fondo blanco&#10;&#10;Descripción generada automáticamente con confianza baja">
            <a:extLst>
              <a:ext uri="{FF2B5EF4-FFF2-40B4-BE49-F238E27FC236}">
                <a16:creationId xmlns:a16="http://schemas.microsoft.com/office/drawing/2014/main" id="{407CDD4C-C62F-7858-CB9F-39EA8C19C7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20283" y="1983401"/>
            <a:ext cx="3535985" cy="940672"/>
          </a:xfrm>
          <a:prstGeom prst="rect">
            <a:avLst/>
          </a:prstGeom>
        </p:spPr>
      </p:pic>
      <p:pic>
        <p:nvPicPr>
          <p:cNvPr id="12" name="Imagen 11" descr="Logotipo, nombre de la empresa&#10;&#10;Descripción generada automáticamente">
            <a:extLst>
              <a:ext uri="{FF2B5EF4-FFF2-40B4-BE49-F238E27FC236}">
                <a16:creationId xmlns:a16="http://schemas.microsoft.com/office/drawing/2014/main" id="{240966A7-CC83-655F-3C0A-A907C741F9B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10721" y="2069026"/>
            <a:ext cx="991858" cy="855048"/>
          </a:xfrm>
          <a:prstGeom prst="rect">
            <a:avLst/>
          </a:prstGeom>
        </p:spPr>
      </p:pic>
      <p:grpSp>
        <p:nvGrpSpPr>
          <p:cNvPr id="26" name="Grupo 25">
            <a:extLst>
              <a:ext uri="{FF2B5EF4-FFF2-40B4-BE49-F238E27FC236}">
                <a16:creationId xmlns:a16="http://schemas.microsoft.com/office/drawing/2014/main" id="{106CCF64-48C8-AA14-A0B8-37360FFAC699}"/>
              </a:ext>
            </a:extLst>
          </p:cNvPr>
          <p:cNvGrpSpPr/>
          <p:nvPr userDrawn="1"/>
        </p:nvGrpSpPr>
        <p:grpSpPr>
          <a:xfrm>
            <a:off x="2719914" y="3836677"/>
            <a:ext cx="6752171" cy="952815"/>
            <a:chOff x="7987091" y="7020759"/>
            <a:chExt cx="3975186" cy="560948"/>
          </a:xfrm>
        </p:grpSpPr>
        <p:pic>
          <p:nvPicPr>
            <p:cNvPr id="27" name="Imagen 26" descr="Logotipo&#10;&#10;Descripción generada automáticamente">
              <a:extLst>
                <a:ext uri="{FF2B5EF4-FFF2-40B4-BE49-F238E27FC236}">
                  <a16:creationId xmlns:a16="http://schemas.microsoft.com/office/drawing/2014/main" id="{95290D77-2CB2-2A14-2CDA-8106BD570C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37214" y="7180644"/>
              <a:ext cx="1425063" cy="303175"/>
            </a:xfrm>
            <a:prstGeom prst="rect">
              <a:avLst/>
            </a:prstGeom>
          </p:spPr>
        </p:pic>
        <p:pic>
          <p:nvPicPr>
            <p:cNvPr id="28" name="Imagen 27" descr="Logotipo, Icono&#10;&#10;Descripción generada automáticamente">
              <a:extLst>
                <a:ext uri="{FF2B5EF4-FFF2-40B4-BE49-F238E27FC236}">
                  <a16:creationId xmlns:a16="http://schemas.microsoft.com/office/drawing/2014/main" id="{12C6B33F-3B17-333C-B669-5906A816BE2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708001" y="7142785"/>
              <a:ext cx="753878" cy="376939"/>
            </a:xfrm>
            <a:prstGeom prst="rect">
              <a:avLst/>
            </a:prstGeom>
          </p:spPr>
        </p:pic>
        <p:pic>
          <p:nvPicPr>
            <p:cNvPr id="29" name="Imagen 28" descr="Texto, Logotipo&#10;&#10;Descripción generada automáticamente">
              <a:extLst>
                <a:ext uri="{FF2B5EF4-FFF2-40B4-BE49-F238E27FC236}">
                  <a16:creationId xmlns:a16="http://schemas.microsoft.com/office/drawing/2014/main" id="{22E44626-BB8A-E252-5A26-4D284EFD62A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847546" y="7020759"/>
              <a:ext cx="715908" cy="498966"/>
            </a:xfrm>
            <a:prstGeom prst="rect">
              <a:avLst/>
            </a:prstGeom>
          </p:spPr>
        </p:pic>
        <p:pic>
          <p:nvPicPr>
            <p:cNvPr id="30" name="Imagen 29" descr="Logotipo&#10;&#10;Descripción generada automáticamente">
              <a:extLst>
                <a:ext uri="{FF2B5EF4-FFF2-40B4-BE49-F238E27FC236}">
                  <a16:creationId xmlns:a16="http://schemas.microsoft.com/office/drawing/2014/main" id="{F1EFEE94-6706-53F7-3992-4C425BDF9C8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987091" y="7082741"/>
              <a:ext cx="715907" cy="498966"/>
            </a:xfrm>
            <a:prstGeom prst="rect">
              <a:avLst/>
            </a:prstGeom>
          </p:spPr>
        </p:pic>
      </p:grpSp>
    </p:spTree>
    <p:extLst>
      <p:ext uri="{BB962C8B-B14F-4D97-AF65-F5344CB8AC3E}">
        <p14:creationId xmlns:p14="http://schemas.microsoft.com/office/powerpoint/2010/main" val="2184076135"/>
      </p:ext>
    </p:extLst>
  </p:cSld>
  <p:clrMap bg1="lt1" tx1="dk1" bg2="lt2" tx2="dk2" accent1="accent1" accent2="accent2" accent3="accent3" accent4="accent4" accent5="accent5" accent6="accent6" hlink="hlink" folHlink="folHlink"/>
  <p:sldLayoutIdLst>
    <p:sldLayoutId id="214748392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F9AD"/>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2" name="Imagen 1" descr="Un conjunto de letras blancas en un fondo blanco&#10;&#10;Descripción generada automáticamente con confianza baja">
            <a:extLst>
              <a:ext uri="{FF2B5EF4-FFF2-40B4-BE49-F238E27FC236}">
                <a16:creationId xmlns:a16="http://schemas.microsoft.com/office/drawing/2014/main" id="{407CDD4C-C62F-7858-CB9F-39EA8C19C7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20283" y="1983401"/>
            <a:ext cx="3535985" cy="940672"/>
          </a:xfrm>
          <a:prstGeom prst="rect">
            <a:avLst/>
          </a:prstGeom>
        </p:spPr>
      </p:pic>
      <p:pic>
        <p:nvPicPr>
          <p:cNvPr id="12" name="Imagen 11" descr="Logotipo, nombre de la empresa&#10;&#10;Descripción generada automáticamente">
            <a:extLst>
              <a:ext uri="{FF2B5EF4-FFF2-40B4-BE49-F238E27FC236}">
                <a16:creationId xmlns:a16="http://schemas.microsoft.com/office/drawing/2014/main" id="{240966A7-CC83-655F-3C0A-A907C741F9B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10721" y="2069026"/>
            <a:ext cx="991858" cy="855048"/>
          </a:xfrm>
          <a:prstGeom prst="rect">
            <a:avLst/>
          </a:prstGeom>
        </p:spPr>
      </p:pic>
      <p:grpSp>
        <p:nvGrpSpPr>
          <p:cNvPr id="26" name="Grupo 25">
            <a:extLst>
              <a:ext uri="{FF2B5EF4-FFF2-40B4-BE49-F238E27FC236}">
                <a16:creationId xmlns:a16="http://schemas.microsoft.com/office/drawing/2014/main" id="{106CCF64-48C8-AA14-A0B8-37360FFAC699}"/>
              </a:ext>
            </a:extLst>
          </p:cNvPr>
          <p:cNvGrpSpPr/>
          <p:nvPr userDrawn="1"/>
        </p:nvGrpSpPr>
        <p:grpSpPr>
          <a:xfrm>
            <a:off x="2719914" y="3836677"/>
            <a:ext cx="6752171" cy="952815"/>
            <a:chOff x="7987091" y="7020759"/>
            <a:chExt cx="3975186" cy="560948"/>
          </a:xfrm>
        </p:grpSpPr>
        <p:pic>
          <p:nvPicPr>
            <p:cNvPr id="27" name="Imagen 26" descr="Logotipo&#10;&#10;Descripción generada automáticamente">
              <a:extLst>
                <a:ext uri="{FF2B5EF4-FFF2-40B4-BE49-F238E27FC236}">
                  <a16:creationId xmlns:a16="http://schemas.microsoft.com/office/drawing/2014/main" id="{95290D77-2CB2-2A14-2CDA-8106BD570C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37214" y="7180644"/>
              <a:ext cx="1425063" cy="303175"/>
            </a:xfrm>
            <a:prstGeom prst="rect">
              <a:avLst/>
            </a:prstGeom>
          </p:spPr>
        </p:pic>
        <p:pic>
          <p:nvPicPr>
            <p:cNvPr id="28" name="Imagen 27" descr="Logotipo, Icono&#10;&#10;Descripción generada automáticamente">
              <a:extLst>
                <a:ext uri="{FF2B5EF4-FFF2-40B4-BE49-F238E27FC236}">
                  <a16:creationId xmlns:a16="http://schemas.microsoft.com/office/drawing/2014/main" id="{12C6B33F-3B17-333C-B669-5906A816BE2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708001" y="7142785"/>
              <a:ext cx="753878" cy="376939"/>
            </a:xfrm>
            <a:prstGeom prst="rect">
              <a:avLst/>
            </a:prstGeom>
          </p:spPr>
        </p:pic>
        <p:pic>
          <p:nvPicPr>
            <p:cNvPr id="29" name="Imagen 28" descr="Texto, Logotipo&#10;&#10;Descripción generada automáticamente">
              <a:extLst>
                <a:ext uri="{FF2B5EF4-FFF2-40B4-BE49-F238E27FC236}">
                  <a16:creationId xmlns:a16="http://schemas.microsoft.com/office/drawing/2014/main" id="{22E44626-BB8A-E252-5A26-4D284EFD62A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847546" y="7020759"/>
              <a:ext cx="715908" cy="498966"/>
            </a:xfrm>
            <a:prstGeom prst="rect">
              <a:avLst/>
            </a:prstGeom>
          </p:spPr>
        </p:pic>
        <p:pic>
          <p:nvPicPr>
            <p:cNvPr id="30" name="Imagen 29" descr="Logotipo&#10;&#10;Descripción generada automáticamente">
              <a:extLst>
                <a:ext uri="{FF2B5EF4-FFF2-40B4-BE49-F238E27FC236}">
                  <a16:creationId xmlns:a16="http://schemas.microsoft.com/office/drawing/2014/main" id="{F1EFEE94-6706-53F7-3992-4C425BDF9C8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987091" y="7082741"/>
              <a:ext cx="715907" cy="498966"/>
            </a:xfrm>
            <a:prstGeom prst="rect">
              <a:avLst/>
            </a:prstGeom>
          </p:spPr>
        </p:pic>
      </p:grpSp>
    </p:spTree>
    <p:extLst>
      <p:ext uri="{BB962C8B-B14F-4D97-AF65-F5344CB8AC3E}">
        <p14:creationId xmlns:p14="http://schemas.microsoft.com/office/powerpoint/2010/main" val="781689736"/>
      </p:ext>
    </p:extLst>
  </p:cSld>
  <p:clrMap bg1="lt1" tx1="dk1" bg2="lt2" tx2="dk2" accent1="accent1" accent2="accent2" accent3="accent3" accent4="accent4" accent5="accent5" accent6="accent6" hlink="hlink" folHlink="folHlink"/>
  <p:sldLayoutIdLst>
    <p:sldLayoutId id="21474839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DB91B"/>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2" name="Imagen 1" descr="Un conjunto de letras blancas en un fondo blanco&#10;&#10;Descripción generada automáticamente con confianza baja">
            <a:extLst>
              <a:ext uri="{FF2B5EF4-FFF2-40B4-BE49-F238E27FC236}">
                <a16:creationId xmlns:a16="http://schemas.microsoft.com/office/drawing/2014/main" id="{407CDD4C-C62F-7858-CB9F-39EA8C19C7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20283" y="1983401"/>
            <a:ext cx="3535985" cy="940672"/>
          </a:xfrm>
          <a:prstGeom prst="rect">
            <a:avLst/>
          </a:prstGeom>
        </p:spPr>
      </p:pic>
      <p:pic>
        <p:nvPicPr>
          <p:cNvPr id="12" name="Imagen 11" descr="Logotipo, nombre de la empresa&#10;&#10;Descripción generada automáticamente">
            <a:extLst>
              <a:ext uri="{FF2B5EF4-FFF2-40B4-BE49-F238E27FC236}">
                <a16:creationId xmlns:a16="http://schemas.microsoft.com/office/drawing/2014/main" id="{240966A7-CC83-655F-3C0A-A907C741F9B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10721" y="2069026"/>
            <a:ext cx="991858" cy="855048"/>
          </a:xfrm>
          <a:prstGeom prst="rect">
            <a:avLst/>
          </a:prstGeom>
        </p:spPr>
      </p:pic>
      <p:grpSp>
        <p:nvGrpSpPr>
          <p:cNvPr id="26" name="Grupo 25">
            <a:extLst>
              <a:ext uri="{FF2B5EF4-FFF2-40B4-BE49-F238E27FC236}">
                <a16:creationId xmlns:a16="http://schemas.microsoft.com/office/drawing/2014/main" id="{106CCF64-48C8-AA14-A0B8-37360FFAC699}"/>
              </a:ext>
            </a:extLst>
          </p:cNvPr>
          <p:cNvGrpSpPr/>
          <p:nvPr userDrawn="1"/>
        </p:nvGrpSpPr>
        <p:grpSpPr>
          <a:xfrm>
            <a:off x="2719914" y="3836677"/>
            <a:ext cx="6752171" cy="952815"/>
            <a:chOff x="7987091" y="7020759"/>
            <a:chExt cx="3975186" cy="560948"/>
          </a:xfrm>
        </p:grpSpPr>
        <p:pic>
          <p:nvPicPr>
            <p:cNvPr id="27" name="Imagen 26" descr="Logotipo&#10;&#10;Descripción generada automáticamente">
              <a:extLst>
                <a:ext uri="{FF2B5EF4-FFF2-40B4-BE49-F238E27FC236}">
                  <a16:creationId xmlns:a16="http://schemas.microsoft.com/office/drawing/2014/main" id="{95290D77-2CB2-2A14-2CDA-8106BD570C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37214" y="7180644"/>
              <a:ext cx="1425063" cy="303175"/>
            </a:xfrm>
            <a:prstGeom prst="rect">
              <a:avLst/>
            </a:prstGeom>
          </p:spPr>
        </p:pic>
        <p:pic>
          <p:nvPicPr>
            <p:cNvPr id="28" name="Imagen 27" descr="Logotipo, Icono&#10;&#10;Descripción generada automáticamente">
              <a:extLst>
                <a:ext uri="{FF2B5EF4-FFF2-40B4-BE49-F238E27FC236}">
                  <a16:creationId xmlns:a16="http://schemas.microsoft.com/office/drawing/2014/main" id="{12C6B33F-3B17-333C-B669-5906A816BE2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708001" y="7142785"/>
              <a:ext cx="753878" cy="376939"/>
            </a:xfrm>
            <a:prstGeom prst="rect">
              <a:avLst/>
            </a:prstGeom>
          </p:spPr>
        </p:pic>
        <p:pic>
          <p:nvPicPr>
            <p:cNvPr id="29" name="Imagen 28" descr="Texto, Logotipo&#10;&#10;Descripción generada automáticamente">
              <a:extLst>
                <a:ext uri="{FF2B5EF4-FFF2-40B4-BE49-F238E27FC236}">
                  <a16:creationId xmlns:a16="http://schemas.microsoft.com/office/drawing/2014/main" id="{22E44626-BB8A-E252-5A26-4D284EFD62A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847546" y="7020759"/>
              <a:ext cx="715908" cy="498966"/>
            </a:xfrm>
            <a:prstGeom prst="rect">
              <a:avLst/>
            </a:prstGeom>
          </p:spPr>
        </p:pic>
        <p:pic>
          <p:nvPicPr>
            <p:cNvPr id="30" name="Imagen 29" descr="Logotipo&#10;&#10;Descripción generada automáticamente">
              <a:extLst>
                <a:ext uri="{FF2B5EF4-FFF2-40B4-BE49-F238E27FC236}">
                  <a16:creationId xmlns:a16="http://schemas.microsoft.com/office/drawing/2014/main" id="{F1EFEE94-6706-53F7-3992-4C425BDF9C8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987091" y="7082741"/>
              <a:ext cx="715907" cy="498966"/>
            </a:xfrm>
            <a:prstGeom prst="rect">
              <a:avLst/>
            </a:prstGeom>
          </p:spPr>
        </p:pic>
      </p:grpSp>
    </p:spTree>
    <p:extLst>
      <p:ext uri="{BB962C8B-B14F-4D97-AF65-F5344CB8AC3E}">
        <p14:creationId xmlns:p14="http://schemas.microsoft.com/office/powerpoint/2010/main" val="3260456127"/>
      </p:ext>
    </p:extLst>
  </p:cSld>
  <p:clrMap bg1="lt1" tx1="dk1" bg2="lt2" tx2="dk2" accent1="accent1" accent2="accent2" accent3="accent3" accent4="accent4" accent5="accent5" accent6="accent6" hlink="hlink" folHlink="folHlink"/>
  <p:sldLayoutIdLst>
    <p:sldLayoutId id="214748393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D6F66F"/>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2" name="Imagen 1" descr="Un conjunto de letras blancas en un fondo blanco&#10;&#10;Descripción generada automáticamente con confianza baja">
            <a:extLst>
              <a:ext uri="{FF2B5EF4-FFF2-40B4-BE49-F238E27FC236}">
                <a16:creationId xmlns:a16="http://schemas.microsoft.com/office/drawing/2014/main" id="{407CDD4C-C62F-7858-CB9F-39EA8C19C77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920283" y="1983401"/>
            <a:ext cx="3535985" cy="940672"/>
          </a:xfrm>
          <a:prstGeom prst="rect">
            <a:avLst/>
          </a:prstGeom>
        </p:spPr>
      </p:pic>
      <p:pic>
        <p:nvPicPr>
          <p:cNvPr id="12" name="Imagen 11" descr="Logotipo, nombre de la empresa&#10;&#10;Descripción generada automáticamente">
            <a:extLst>
              <a:ext uri="{FF2B5EF4-FFF2-40B4-BE49-F238E27FC236}">
                <a16:creationId xmlns:a16="http://schemas.microsoft.com/office/drawing/2014/main" id="{240966A7-CC83-655F-3C0A-A907C741F9B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10721" y="2069026"/>
            <a:ext cx="991858" cy="855048"/>
          </a:xfrm>
          <a:prstGeom prst="rect">
            <a:avLst/>
          </a:prstGeom>
        </p:spPr>
      </p:pic>
      <p:grpSp>
        <p:nvGrpSpPr>
          <p:cNvPr id="26" name="Grupo 25">
            <a:extLst>
              <a:ext uri="{FF2B5EF4-FFF2-40B4-BE49-F238E27FC236}">
                <a16:creationId xmlns:a16="http://schemas.microsoft.com/office/drawing/2014/main" id="{106CCF64-48C8-AA14-A0B8-37360FFAC699}"/>
              </a:ext>
            </a:extLst>
          </p:cNvPr>
          <p:cNvGrpSpPr/>
          <p:nvPr userDrawn="1"/>
        </p:nvGrpSpPr>
        <p:grpSpPr>
          <a:xfrm>
            <a:off x="2719914" y="3836677"/>
            <a:ext cx="6752171" cy="952815"/>
            <a:chOff x="7987091" y="7020759"/>
            <a:chExt cx="3975186" cy="560948"/>
          </a:xfrm>
        </p:grpSpPr>
        <p:pic>
          <p:nvPicPr>
            <p:cNvPr id="27" name="Imagen 26" descr="Logotipo&#10;&#10;Descripción generada automáticamente">
              <a:extLst>
                <a:ext uri="{FF2B5EF4-FFF2-40B4-BE49-F238E27FC236}">
                  <a16:creationId xmlns:a16="http://schemas.microsoft.com/office/drawing/2014/main" id="{95290D77-2CB2-2A14-2CDA-8106BD570C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537214" y="7180644"/>
              <a:ext cx="1425063" cy="303175"/>
            </a:xfrm>
            <a:prstGeom prst="rect">
              <a:avLst/>
            </a:prstGeom>
          </p:spPr>
        </p:pic>
        <p:pic>
          <p:nvPicPr>
            <p:cNvPr id="28" name="Imagen 27" descr="Logotipo, Icono&#10;&#10;Descripción generada automáticamente">
              <a:extLst>
                <a:ext uri="{FF2B5EF4-FFF2-40B4-BE49-F238E27FC236}">
                  <a16:creationId xmlns:a16="http://schemas.microsoft.com/office/drawing/2014/main" id="{12C6B33F-3B17-333C-B669-5906A816BE22}"/>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708001" y="7142785"/>
              <a:ext cx="753878" cy="376939"/>
            </a:xfrm>
            <a:prstGeom prst="rect">
              <a:avLst/>
            </a:prstGeom>
          </p:spPr>
        </p:pic>
        <p:pic>
          <p:nvPicPr>
            <p:cNvPr id="29" name="Imagen 28" descr="Texto, Logotipo&#10;&#10;Descripción generada automáticamente">
              <a:extLst>
                <a:ext uri="{FF2B5EF4-FFF2-40B4-BE49-F238E27FC236}">
                  <a16:creationId xmlns:a16="http://schemas.microsoft.com/office/drawing/2014/main" id="{22E44626-BB8A-E252-5A26-4D284EFD62A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847546" y="7020759"/>
              <a:ext cx="715908" cy="498966"/>
            </a:xfrm>
            <a:prstGeom prst="rect">
              <a:avLst/>
            </a:prstGeom>
          </p:spPr>
        </p:pic>
        <p:pic>
          <p:nvPicPr>
            <p:cNvPr id="30" name="Imagen 29" descr="Logotipo&#10;&#10;Descripción generada automáticamente">
              <a:extLst>
                <a:ext uri="{FF2B5EF4-FFF2-40B4-BE49-F238E27FC236}">
                  <a16:creationId xmlns:a16="http://schemas.microsoft.com/office/drawing/2014/main" id="{F1EFEE94-6706-53F7-3992-4C425BDF9C8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7987091" y="7082741"/>
              <a:ext cx="715907" cy="498966"/>
            </a:xfrm>
            <a:prstGeom prst="rect">
              <a:avLst/>
            </a:prstGeom>
          </p:spPr>
        </p:pic>
      </p:grpSp>
    </p:spTree>
    <p:extLst>
      <p:ext uri="{BB962C8B-B14F-4D97-AF65-F5344CB8AC3E}">
        <p14:creationId xmlns:p14="http://schemas.microsoft.com/office/powerpoint/2010/main" val="121435152"/>
      </p:ext>
    </p:extLst>
  </p:cSld>
  <p:clrMap bg1="lt1" tx1="dk1" bg2="lt2" tx2="dk2" accent1="accent1" accent2="accent2" accent3="accent3" accent4="accent4" accent5="accent5" accent6="accent6" hlink="hlink" folHlink="folHlink"/>
  <p:sldLayoutIdLst>
    <p:sldLayoutId id="21474839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50C9D6"/>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Imagen de la pantalla de un video juego&#10;&#10;Descripción generada automáticamente con confianza baja">
            <a:extLst>
              <a:ext uri="{FF2B5EF4-FFF2-40B4-BE49-F238E27FC236}">
                <a16:creationId xmlns:a16="http://schemas.microsoft.com/office/drawing/2014/main" id="{D65139A9-DA1E-CAB1-8796-7BAE1623A8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917166" y="627398"/>
            <a:ext cx="2419139" cy="4996674"/>
          </a:xfrm>
          <a:prstGeom prst="rect">
            <a:avLst/>
          </a:prstGeom>
        </p:spPr>
      </p:pic>
      <p:pic>
        <p:nvPicPr>
          <p:cNvPr id="5" name="Imagen 4" descr="Un conjunto de letras blancas en un fondo blanco&#10;&#10;Descripción generada automáticamente con confianza baja">
            <a:extLst>
              <a:ext uri="{FF2B5EF4-FFF2-40B4-BE49-F238E27FC236}">
                <a16:creationId xmlns:a16="http://schemas.microsoft.com/office/drawing/2014/main" id="{35DA5243-FFFC-8FFE-5585-6044232E30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6" name="Imagen 6" descr="Logotipo&#10;&#10;Descripción generada automáticamente">
            <a:extLst>
              <a:ext uri="{FF2B5EF4-FFF2-40B4-BE49-F238E27FC236}">
                <a16:creationId xmlns:a16="http://schemas.microsoft.com/office/drawing/2014/main" id="{1FD7363E-1390-B618-9A3F-F622E1CD2A80}"/>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1675571273"/>
      </p:ext>
    </p:extLst>
  </p:cSld>
  <p:clrMap bg1="lt1" tx1="dk1" bg2="lt2" tx2="dk2" accent1="accent1" accent2="accent2" accent3="accent3" accent4="accent4" accent5="accent5" accent6="accent6" hlink="hlink" folHlink="folHlink"/>
  <p:sldLayoutIdLst>
    <p:sldLayoutId id="21474839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FCEA2"/>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B58937FB-8D75-DE41-55D6-E19C888612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767851" y="587390"/>
            <a:ext cx="3455675" cy="5054880"/>
          </a:xfrm>
          <a:prstGeom prst="rect">
            <a:avLst/>
          </a:prstGeom>
        </p:spPr>
      </p:pic>
      <p:pic>
        <p:nvPicPr>
          <p:cNvPr id="5" name="Imagen 4" descr="Un conjunto de letras blancas en un fondo blanco&#10;&#10;Descripción generada automáticamente con confianza baja">
            <a:extLst>
              <a:ext uri="{FF2B5EF4-FFF2-40B4-BE49-F238E27FC236}">
                <a16:creationId xmlns:a16="http://schemas.microsoft.com/office/drawing/2014/main" id="{A457CF29-39A7-52AF-A91F-BD1B3E527C1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6" name="Imagen 6" descr="Logotipo&#10;&#10;Descripción generada automáticamente">
            <a:extLst>
              <a:ext uri="{FF2B5EF4-FFF2-40B4-BE49-F238E27FC236}">
                <a16:creationId xmlns:a16="http://schemas.microsoft.com/office/drawing/2014/main" id="{BC5358D1-4A67-2E22-7B13-5DFA13162E09}"/>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4291057567"/>
      </p:ext>
    </p:extLst>
  </p:cSld>
  <p:clrMap bg1="lt1" tx1="dk1" bg2="lt2" tx2="dk2" accent1="accent1" accent2="accent2" accent3="accent3" accent4="accent4" accent5="accent5" accent6="accent6" hlink="hlink" folHlink="folHlink"/>
  <p:sldLayoutIdLst>
    <p:sldLayoutId id="21474839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DA52F"/>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descr="Dibujo de la tierra desde el espacio&#10;&#10;Descripción generada automáticamente con confianza media">
            <a:extLst>
              <a:ext uri="{FF2B5EF4-FFF2-40B4-BE49-F238E27FC236}">
                <a16:creationId xmlns:a16="http://schemas.microsoft.com/office/drawing/2014/main" id="{4D5C8F6F-7B91-0ADD-0F08-A80BB0C6CE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893849" y="956222"/>
            <a:ext cx="4671559" cy="4664648"/>
          </a:xfrm>
          <a:prstGeom prst="rect">
            <a:avLst/>
          </a:prstGeom>
        </p:spPr>
      </p:pic>
      <p:pic>
        <p:nvPicPr>
          <p:cNvPr id="5" name="Imagen 4" descr="Un conjunto de letras blancas en un fondo blanco&#10;&#10;Descripción generada automáticamente con confianza baja">
            <a:extLst>
              <a:ext uri="{FF2B5EF4-FFF2-40B4-BE49-F238E27FC236}">
                <a16:creationId xmlns:a16="http://schemas.microsoft.com/office/drawing/2014/main" id="{8B31CEE0-5A20-5624-5B2A-749981D8EA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6" name="Imagen 6" descr="Logotipo&#10;&#10;Descripción generada automáticamente">
            <a:extLst>
              <a:ext uri="{FF2B5EF4-FFF2-40B4-BE49-F238E27FC236}">
                <a16:creationId xmlns:a16="http://schemas.microsoft.com/office/drawing/2014/main" id="{6EFEC5C8-EEF8-E1A5-CB22-8746803F46C8}"/>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3544686522"/>
      </p:ext>
    </p:extLst>
  </p:cSld>
  <p:clrMap bg1="lt1" tx1="dk1" bg2="lt2" tx2="dk2" accent1="accent1" accent2="accent2" accent3="accent3" accent4="accent4" accent5="accent5" accent6="accent6" hlink="hlink" folHlink="folHlink"/>
  <p:sldLayoutIdLst>
    <p:sldLayoutId id="21474839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1E190"/>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4" name="Imagen 3" descr="Dibujo de una persona con la boca abierta&#10;&#10;Descripción generada automáticamente con confianza baja">
            <a:extLst>
              <a:ext uri="{FF2B5EF4-FFF2-40B4-BE49-F238E27FC236}">
                <a16:creationId xmlns:a16="http://schemas.microsoft.com/office/drawing/2014/main" id="{6B1BF88B-AFAB-EE89-ACF0-16AE81CA93B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5047" y="702760"/>
            <a:ext cx="2871172" cy="5054880"/>
          </a:xfrm>
          <a:prstGeom prst="rect">
            <a:avLst/>
          </a:prstGeom>
        </p:spPr>
      </p:pic>
      <p:pic>
        <p:nvPicPr>
          <p:cNvPr id="5" name="Imagen 4" descr="Un conjunto de letras blancas en un fondo blanco&#10;&#10;Descripción generada automáticamente con confianza baja">
            <a:extLst>
              <a:ext uri="{FF2B5EF4-FFF2-40B4-BE49-F238E27FC236}">
                <a16:creationId xmlns:a16="http://schemas.microsoft.com/office/drawing/2014/main" id="{D4E0F02F-0213-6801-FD5F-5822CEA9AC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6" name="Imagen 6" descr="Logotipo&#10;&#10;Descripción generada automáticamente">
            <a:extLst>
              <a:ext uri="{FF2B5EF4-FFF2-40B4-BE49-F238E27FC236}">
                <a16:creationId xmlns:a16="http://schemas.microsoft.com/office/drawing/2014/main" id="{CD48C760-186F-7584-42EA-9EC571083CA9}"/>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1410496307"/>
      </p:ext>
    </p:extLst>
  </p:cSld>
  <p:clrMap bg1="lt1" tx1="dk1" bg2="lt2" tx2="dk2" accent1="accent1" accent2="accent2" accent3="accent3" accent4="accent4" accent5="accent5" accent6="accent6" hlink="hlink" folHlink="folHlink"/>
  <p:sldLayoutIdLst>
    <p:sldLayoutId id="214748395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19F4AB02-B759-6977-C085-A2D96C656070}"/>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número de diapositiva 5">
            <a:extLst>
              <a:ext uri="{FF2B5EF4-FFF2-40B4-BE49-F238E27FC236}">
                <a16:creationId xmlns:a16="http://schemas.microsoft.com/office/drawing/2014/main" id="{074CA32C-984A-849B-8E08-82740589BE3E}"/>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pic>
        <p:nvPicPr>
          <p:cNvPr id="9" name="Imagen 8" descr="Un conjunto de letras blancas en un fondo blanco&#10;&#10;Descripción generada automáticamente con confianza baja">
            <a:extLst>
              <a:ext uri="{FF2B5EF4-FFF2-40B4-BE49-F238E27FC236}">
                <a16:creationId xmlns:a16="http://schemas.microsoft.com/office/drawing/2014/main" id="{455BA0A4-EDDD-30D4-0E39-1661BB730FC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549D564E-3D24-DA0F-042F-579E3F431EDF}"/>
              </a:ext>
            </a:extLst>
          </p:cNvPr>
          <p:cNvPicPr>
            <a:picLocks noChangeAspect="1"/>
          </p:cNvPicPr>
          <p:nvPr userDrawn="1"/>
        </p:nvPicPr>
        <p:blipFill>
          <a:blip r:embed="rId4"/>
          <a:stretch>
            <a:fillRect/>
          </a:stretch>
        </p:blipFill>
        <p:spPr>
          <a:xfrm>
            <a:off x="374074" y="6097032"/>
            <a:ext cx="497512" cy="430681"/>
          </a:xfrm>
          <a:prstGeom prst="rect">
            <a:avLst/>
          </a:prstGeom>
        </p:spPr>
      </p:pic>
    </p:spTree>
    <p:extLst>
      <p:ext uri="{BB962C8B-B14F-4D97-AF65-F5344CB8AC3E}">
        <p14:creationId xmlns:p14="http://schemas.microsoft.com/office/powerpoint/2010/main" val="774830381"/>
      </p:ext>
    </p:extLst>
  </p:cSld>
  <p:clrMap bg1="lt1" tx1="dk1" bg2="lt2" tx2="dk2" accent1="accent1" accent2="accent2" accent3="accent3" accent4="accent4" accent5="accent5" accent6="accent6" hlink="hlink" folHlink="folHlink"/>
  <p:sldLayoutIdLst>
    <p:sldLayoutId id="21474839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EDC33BE1-E1E3-C356-0347-17672768C4FE}"/>
              </a:ext>
            </a:extLst>
          </p:cNvPr>
          <p:cNvSpPr/>
          <p:nvPr userDrawn="1"/>
        </p:nvSpPr>
        <p:spPr>
          <a:xfrm>
            <a:off x="0" y="0"/>
            <a:ext cx="6214967" cy="6858000"/>
          </a:xfrm>
          <a:prstGeom prst="rect">
            <a:avLst/>
          </a:prstGeom>
          <a:solidFill>
            <a:srgbClr val="50C9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0D159C41-F2A2-C916-8833-A5CE946FF3B2}"/>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Marcador de número de diapositiva 5">
            <a:extLst>
              <a:ext uri="{FF2B5EF4-FFF2-40B4-BE49-F238E27FC236}">
                <a16:creationId xmlns:a16="http://schemas.microsoft.com/office/drawing/2014/main" id="{8723E9CF-365A-3518-882F-2569A9EA6DB5}"/>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cxnSp>
        <p:nvCxnSpPr>
          <p:cNvPr id="4" name="Conector recto 3">
            <a:extLst>
              <a:ext uri="{FF2B5EF4-FFF2-40B4-BE49-F238E27FC236}">
                <a16:creationId xmlns:a16="http://schemas.microsoft.com/office/drawing/2014/main" id="{78433905-7373-735C-2081-E51C34909D9A}"/>
              </a:ext>
            </a:extLst>
          </p:cNvPr>
          <p:cNvCxnSpPr/>
          <p:nvPr userDrawn="1"/>
        </p:nvCxnSpPr>
        <p:spPr>
          <a:xfrm>
            <a:off x="6214967" y="0"/>
            <a:ext cx="0" cy="6858000"/>
          </a:xfrm>
          <a:prstGeom prst="line">
            <a:avLst/>
          </a:prstGeom>
          <a:ln w="101600">
            <a:solidFill>
              <a:srgbClr val="173668"/>
            </a:solidFill>
          </a:ln>
        </p:spPr>
        <p:style>
          <a:lnRef idx="1">
            <a:schemeClr val="accent1"/>
          </a:lnRef>
          <a:fillRef idx="0">
            <a:schemeClr val="accent1"/>
          </a:fillRef>
          <a:effectRef idx="0">
            <a:schemeClr val="accent1"/>
          </a:effectRef>
          <a:fontRef idx="minor">
            <a:schemeClr val="tx1"/>
          </a:fontRef>
        </p:style>
      </p:cxnSp>
      <p:pic>
        <p:nvPicPr>
          <p:cNvPr id="19" name="Imagen 18" descr="Imagen de la pantalla de un video juego&#10;&#10;Descripción generada automáticamente con confianza baja">
            <a:extLst>
              <a:ext uri="{FF2B5EF4-FFF2-40B4-BE49-F238E27FC236}">
                <a16:creationId xmlns:a16="http://schemas.microsoft.com/office/drawing/2014/main" id="{7872BED5-FA9D-88B5-C920-ACAB3EB5FF4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22219" y="739309"/>
            <a:ext cx="2304192" cy="4759254"/>
          </a:xfrm>
          <a:prstGeom prst="rect">
            <a:avLst/>
          </a:prstGeom>
        </p:spPr>
      </p:pic>
      <p:pic>
        <p:nvPicPr>
          <p:cNvPr id="2" name="Imagen 1" descr="Un conjunto de letras blancas en un fondo blanco&#10;&#10;Descripción generada automáticamente con confianza baja">
            <a:extLst>
              <a:ext uri="{FF2B5EF4-FFF2-40B4-BE49-F238E27FC236}">
                <a16:creationId xmlns:a16="http://schemas.microsoft.com/office/drawing/2014/main" id="{FF0A6D9D-755B-B192-64C4-EE47DECFBD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0" name="Imagen 6" descr="Logotipo&#10;&#10;Descripción generada automáticamente">
            <a:extLst>
              <a:ext uri="{FF2B5EF4-FFF2-40B4-BE49-F238E27FC236}">
                <a16:creationId xmlns:a16="http://schemas.microsoft.com/office/drawing/2014/main" id="{7A2538B7-30DF-508D-254C-E960D14E1921}"/>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3042101389"/>
      </p:ext>
    </p:extLst>
  </p:cSld>
  <p:clrMap bg1="lt1" tx1="dk1" bg2="lt2" tx2="dk2" accent1="accent1" accent2="accent2" accent3="accent3" accent4="accent4" accent5="accent5" accent6="accent6" hlink="hlink" folHlink="folHlink"/>
  <p:sldLayoutIdLst>
    <p:sldLayoutId id="2147483856" r:id="rId1"/>
  </p:sldLayoutIdLst>
  <p:txStyles>
    <p:titleStyle>
      <a:lvl1pPr algn="l" defTabSz="914400" rtl="0" eaLnBrk="1" latinLnBrk="0" hangingPunct="1">
        <a:lnSpc>
          <a:spcPct val="90000"/>
        </a:lnSpc>
        <a:spcBef>
          <a:spcPct val="0"/>
        </a:spcBef>
        <a:buNone/>
        <a:defRPr sz="3200" kern="1200">
          <a:solidFill>
            <a:srgbClr val="173668"/>
          </a:solidFill>
          <a:latin typeface="Switz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173668"/>
          </a:solidFill>
          <a:latin typeface="Switzer"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173668"/>
          </a:solidFill>
          <a:latin typeface="Switzer"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173668"/>
          </a:solidFill>
          <a:latin typeface="Switzer"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173668"/>
          </a:solidFill>
          <a:latin typeface="Switzer"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173668"/>
          </a:solidFill>
          <a:latin typeface="Switzer"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EDC33BE1-E1E3-C356-0347-17672768C4FE}"/>
              </a:ext>
            </a:extLst>
          </p:cNvPr>
          <p:cNvSpPr/>
          <p:nvPr userDrawn="1"/>
        </p:nvSpPr>
        <p:spPr>
          <a:xfrm>
            <a:off x="0" y="0"/>
            <a:ext cx="6214967" cy="6858000"/>
          </a:xfrm>
          <a:prstGeom prst="rect">
            <a:avLst/>
          </a:prstGeom>
          <a:solidFill>
            <a:srgbClr val="1FCE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Imagen 1">
            <a:extLst>
              <a:ext uri="{FF2B5EF4-FFF2-40B4-BE49-F238E27FC236}">
                <a16:creationId xmlns:a16="http://schemas.microsoft.com/office/drawing/2014/main" id="{667B1FB6-CE58-6FA3-5889-B481EB5DB3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10740" y="591496"/>
            <a:ext cx="3455675" cy="5054880"/>
          </a:xfrm>
          <a:prstGeom prst="rect">
            <a:avLst/>
          </a:prstGeom>
        </p:spPr>
      </p:pic>
      <p:sp>
        <p:nvSpPr>
          <p:cNvPr id="9" name="Rectángulo 8">
            <a:extLst>
              <a:ext uri="{FF2B5EF4-FFF2-40B4-BE49-F238E27FC236}">
                <a16:creationId xmlns:a16="http://schemas.microsoft.com/office/drawing/2014/main" id="{0D159C41-F2A2-C916-8833-A5CE946FF3B2}"/>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Marcador de número de diapositiva 5">
            <a:extLst>
              <a:ext uri="{FF2B5EF4-FFF2-40B4-BE49-F238E27FC236}">
                <a16:creationId xmlns:a16="http://schemas.microsoft.com/office/drawing/2014/main" id="{8723E9CF-365A-3518-882F-2569A9EA6DB5}"/>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pPr/>
              <a:t>‹#›</a:t>
            </a:fld>
            <a:endParaRPr lang="es-ES"/>
          </a:p>
        </p:txBody>
      </p:sp>
      <p:cxnSp>
        <p:nvCxnSpPr>
          <p:cNvPr id="4" name="Conector recto 3">
            <a:extLst>
              <a:ext uri="{FF2B5EF4-FFF2-40B4-BE49-F238E27FC236}">
                <a16:creationId xmlns:a16="http://schemas.microsoft.com/office/drawing/2014/main" id="{78433905-7373-735C-2081-E51C34909D9A}"/>
              </a:ext>
            </a:extLst>
          </p:cNvPr>
          <p:cNvCxnSpPr/>
          <p:nvPr userDrawn="1"/>
        </p:nvCxnSpPr>
        <p:spPr>
          <a:xfrm>
            <a:off x="6214967" y="0"/>
            <a:ext cx="0" cy="6858000"/>
          </a:xfrm>
          <a:prstGeom prst="line">
            <a:avLst/>
          </a:prstGeom>
          <a:ln w="101600">
            <a:solidFill>
              <a:srgbClr val="173668"/>
            </a:solidFill>
          </a:ln>
        </p:spPr>
        <p:style>
          <a:lnRef idx="1">
            <a:schemeClr val="accent1"/>
          </a:lnRef>
          <a:fillRef idx="0">
            <a:schemeClr val="accent1"/>
          </a:fillRef>
          <a:effectRef idx="0">
            <a:schemeClr val="accent1"/>
          </a:effectRef>
          <a:fontRef idx="minor">
            <a:schemeClr val="tx1"/>
          </a:fontRef>
        </p:style>
      </p:cxnSp>
      <p:pic>
        <p:nvPicPr>
          <p:cNvPr id="10" name="Imagen 9" descr="Un conjunto de letras blancas en un fondo blanco&#10;&#10;Descripción generada automáticamente con confianza baja">
            <a:extLst>
              <a:ext uri="{FF2B5EF4-FFF2-40B4-BE49-F238E27FC236}">
                <a16:creationId xmlns:a16="http://schemas.microsoft.com/office/drawing/2014/main" id="{4924D93F-1FC0-81CD-A8EB-5D451B51A7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11" name="Imagen 6" descr="Logotipo&#10;&#10;Descripción generada automáticamente">
            <a:extLst>
              <a:ext uri="{FF2B5EF4-FFF2-40B4-BE49-F238E27FC236}">
                <a16:creationId xmlns:a16="http://schemas.microsoft.com/office/drawing/2014/main" id="{764AB04F-BDC6-A020-2988-AD7B21BC110B}"/>
              </a:ext>
            </a:extLst>
          </p:cNvPr>
          <p:cNvPicPr>
            <a:picLocks noChangeAspect="1"/>
          </p:cNvPicPr>
          <p:nvPr userDrawn="1"/>
        </p:nvPicPr>
        <p:blipFill>
          <a:blip r:embed="rId5"/>
          <a:stretch>
            <a:fillRect/>
          </a:stretch>
        </p:blipFill>
        <p:spPr>
          <a:xfrm>
            <a:off x="374074" y="6097032"/>
            <a:ext cx="497512" cy="430681"/>
          </a:xfrm>
          <a:prstGeom prst="rect">
            <a:avLst/>
          </a:prstGeom>
        </p:spPr>
      </p:pic>
    </p:spTree>
    <p:extLst>
      <p:ext uri="{BB962C8B-B14F-4D97-AF65-F5344CB8AC3E}">
        <p14:creationId xmlns:p14="http://schemas.microsoft.com/office/powerpoint/2010/main" val="2006532781"/>
      </p:ext>
    </p:extLst>
  </p:cSld>
  <p:clrMap bg1="lt1" tx1="dk1" bg2="lt2" tx2="dk2" accent1="accent1" accent2="accent2" accent3="accent3" accent4="accent4" accent5="accent5" accent6="accent6" hlink="hlink" folHlink="folHlink"/>
  <p:sldLayoutIdLst>
    <p:sldLayoutId id="2147483916" r:id="rId1"/>
  </p:sldLayoutIdLst>
  <p:txStyles>
    <p:titleStyle>
      <a:lvl1pPr algn="l" defTabSz="914400" rtl="0" eaLnBrk="1" latinLnBrk="0" hangingPunct="1">
        <a:lnSpc>
          <a:spcPct val="90000"/>
        </a:lnSpc>
        <a:spcBef>
          <a:spcPct val="0"/>
        </a:spcBef>
        <a:buNone/>
        <a:defRPr sz="3200" kern="1200">
          <a:solidFill>
            <a:srgbClr val="173668"/>
          </a:solidFill>
          <a:latin typeface="Switz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173668"/>
          </a:solidFill>
          <a:latin typeface="Switzer"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173668"/>
          </a:solidFill>
          <a:latin typeface="Switzer"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173668"/>
          </a:solidFill>
          <a:latin typeface="Switzer"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173668"/>
          </a:solidFill>
          <a:latin typeface="Switzer"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173668"/>
          </a:solidFill>
          <a:latin typeface="Switzer"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CD5383BD-C759-F646-AB68-B316EC056BF7}"/>
              </a:ext>
            </a:extLst>
          </p:cNvPr>
          <p:cNvSpPr/>
          <p:nvPr userDrawn="1"/>
        </p:nvSpPr>
        <p:spPr>
          <a:xfrm>
            <a:off x="5978088" y="0"/>
            <a:ext cx="6214967" cy="6858000"/>
          </a:xfrm>
          <a:prstGeom prst="rect">
            <a:avLst/>
          </a:prstGeom>
          <a:solidFill>
            <a:srgbClr val="D1E1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0CDA76C-14FB-9EAE-4B4A-F120080F5848}"/>
              </a:ext>
            </a:extLst>
          </p:cNvPr>
          <p:cNvSpPr/>
          <p:nvPr userDrawn="1"/>
        </p:nvSpPr>
        <p:spPr>
          <a:xfrm>
            <a:off x="0" y="0"/>
            <a:ext cx="12192000" cy="6858000"/>
          </a:xfrm>
          <a:prstGeom prst="rect">
            <a:avLst/>
          </a:prstGeom>
          <a:noFill/>
          <a:ln w="101600" cap="sq">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5">
            <a:extLst>
              <a:ext uri="{FF2B5EF4-FFF2-40B4-BE49-F238E27FC236}">
                <a16:creationId xmlns:a16="http://schemas.microsoft.com/office/drawing/2014/main" id="{5A5EE2D3-E572-0BB1-6315-92976078DDE8}"/>
              </a:ext>
            </a:extLst>
          </p:cNvPr>
          <p:cNvSpPr txBox="1">
            <a:spLocks/>
          </p:cNvSpPr>
          <p:nvPr userDrawn="1"/>
        </p:nvSpPr>
        <p:spPr>
          <a:xfrm>
            <a:off x="8928409" y="520198"/>
            <a:ext cx="2743200" cy="365125"/>
          </a:xfrm>
          <a:prstGeom prst="rect">
            <a:avLst/>
          </a:prstGeom>
        </p:spPr>
        <p:txBody>
          <a:bodyPr/>
          <a:lstStyle>
            <a:defPPr>
              <a:defRPr lang="es-ES"/>
            </a:defPPr>
            <a:lvl1pPr marL="0" algn="r" defTabSz="914400" rtl="0" eaLnBrk="1" latinLnBrk="0" hangingPunct="1">
              <a:defRPr sz="1800" b="0" i="0" kern="1200">
                <a:solidFill>
                  <a:srgbClr val="173668"/>
                </a:solidFill>
                <a:latin typeface="Switzer"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A69DBC-8B02-D043-8244-DC671F4B49B2}" type="slidenum">
              <a:rPr lang="es-ES" smtClean="0">
                <a:solidFill>
                  <a:srgbClr val="173668"/>
                </a:solidFill>
              </a:rPr>
              <a:pPr/>
              <a:t>‹#›</a:t>
            </a:fld>
            <a:endParaRPr lang="es-ES">
              <a:solidFill>
                <a:srgbClr val="173668"/>
              </a:solidFill>
            </a:endParaRPr>
          </a:p>
        </p:txBody>
      </p:sp>
      <p:cxnSp>
        <p:nvCxnSpPr>
          <p:cNvPr id="3" name="Conector recto 2">
            <a:extLst>
              <a:ext uri="{FF2B5EF4-FFF2-40B4-BE49-F238E27FC236}">
                <a16:creationId xmlns:a16="http://schemas.microsoft.com/office/drawing/2014/main" id="{50DC3A16-9771-F1EA-EE2F-4FED481B7AF7}"/>
              </a:ext>
            </a:extLst>
          </p:cNvPr>
          <p:cNvCxnSpPr/>
          <p:nvPr userDrawn="1"/>
        </p:nvCxnSpPr>
        <p:spPr>
          <a:xfrm>
            <a:off x="5978088" y="0"/>
            <a:ext cx="0" cy="6858000"/>
          </a:xfrm>
          <a:prstGeom prst="line">
            <a:avLst/>
          </a:prstGeom>
          <a:ln w="101600">
            <a:solidFill>
              <a:srgbClr val="173668"/>
            </a:solidFill>
          </a:ln>
        </p:spPr>
        <p:style>
          <a:lnRef idx="1">
            <a:schemeClr val="accent1"/>
          </a:lnRef>
          <a:fillRef idx="0">
            <a:schemeClr val="accent1"/>
          </a:fillRef>
          <a:effectRef idx="0">
            <a:schemeClr val="accent1"/>
          </a:effectRef>
          <a:fontRef idx="minor">
            <a:schemeClr val="tx1"/>
          </a:fontRef>
        </p:style>
      </p:cxnSp>
      <p:pic>
        <p:nvPicPr>
          <p:cNvPr id="19" name="Imagen 18" descr="Dibujo de una persona con la boca abierta&#10;&#10;Descripción generada automáticamente con confianza baja">
            <a:extLst>
              <a:ext uri="{FF2B5EF4-FFF2-40B4-BE49-F238E27FC236}">
                <a16:creationId xmlns:a16="http://schemas.microsoft.com/office/drawing/2014/main" id="{A6870480-38AE-8D67-6064-65CA014B94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5047" y="702760"/>
            <a:ext cx="2871172" cy="5054880"/>
          </a:xfrm>
          <a:prstGeom prst="rect">
            <a:avLst/>
          </a:prstGeom>
        </p:spPr>
      </p:pic>
      <p:pic>
        <p:nvPicPr>
          <p:cNvPr id="4" name="Imagen 3" descr="Un conjunto de letras blancas en un fondo blanco&#10;&#10;Descripción generada automáticamente con confianza baja">
            <a:extLst>
              <a:ext uri="{FF2B5EF4-FFF2-40B4-BE49-F238E27FC236}">
                <a16:creationId xmlns:a16="http://schemas.microsoft.com/office/drawing/2014/main" id="{BD1FE5C3-FCF4-ECBD-9948-9528408AAC6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97597" y="6113351"/>
            <a:ext cx="1566958" cy="414363"/>
          </a:xfrm>
          <a:prstGeom prst="rect">
            <a:avLst/>
          </a:prstGeom>
        </p:spPr>
      </p:pic>
      <p:pic>
        <p:nvPicPr>
          <p:cNvPr id="5" name="Imagen 6" descr="Logotipo&#10;&#10;Descripción generada automáticamente">
            <a:extLst>
              <a:ext uri="{FF2B5EF4-FFF2-40B4-BE49-F238E27FC236}">
                <a16:creationId xmlns:a16="http://schemas.microsoft.com/office/drawing/2014/main" id="{DFA57434-03C5-175B-22CA-88EC283C34C0}"/>
              </a:ext>
            </a:extLst>
          </p:cNvPr>
          <p:cNvPicPr>
            <a:picLocks noChangeAspect="1"/>
          </p:cNvPicPr>
          <p:nvPr userDrawn="1"/>
        </p:nvPicPr>
        <p:blipFill>
          <a:blip r:embed="rId6"/>
          <a:stretch>
            <a:fillRect/>
          </a:stretch>
        </p:blipFill>
        <p:spPr>
          <a:xfrm>
            <a:off x="374074" y="6097032"/>
            <a:ext cx="497512" cy="430681"/>
          </a:xfrm>
          <a:prstGeom prst="rect">
            <a:avLst/>
          </a:prstGeom>
        </p:spPr>
      </p:pic>
    </p:spTree>
    <p:extLst>
      <p:ext uri="{BB962C8B-B14F-4D97-AF65-F5344CB8AC3E}">
        <p14:creationId xmlns:p14="http://schemas.microsoft.com/office/powerpoint/2010/main" val="2618610823"/>
      </p:ext>
    </p:extLst>
  </p:cSld>
  <p:clrMap bg1="lt1" tx1="dk1" bg2="lt2" tx2="dk2" accent1="accent1" accent2="accent2" accent3="accent3" accent4="accent4" accent5="accent5" accent6="accent6" hlink="hlink" folHlink="folHlink"/>
  <p:sldLayoutIdLst>
    <p:sldLayoutId id="2147483858" r:id="rId1"/>
    <p:sldLayoutId id="21474839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8.xml"/><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2" Type="http://schemas.openxmlformats.org/officeDocument/2006/relationships/hyperlink" Target="https://emojigraph.org/hot-pepper/"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jpeg"/><Relationship Id="rId1" Type="http://schemas.openxmlformats.org/officeDocument/2006/relationships/slideLayout" Target="../slideLayouts/slideLayout15.xml"/><Relationship Id="rId4" Type="http://schemas.openxmlformats.org/officeDocument/2006/relationships/image" Target="../media/image4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jpeg"/><Relationship Id="rId1" Type="http://schemas.openxmlformats.org/officeDocument/2006/relationships/slideLayout" Target="../slideLayouts/slideLayout9.xml"/><Relationship Id="rId4" Type="http://schemas.openxmlformats.org/officeDocument/2006/relationships/image" Target="../media/image4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Imagen 6" descr="Gráfico&#10;&#10;Descripción generada automáticamente con confianza media">
            <a:extLst>
              <a:ext uri="{FF2B5EF4-FFF2-40B4-BE49-F238E27FC236}">
                <a16:creationId xmlns:a16="http://schemas.microsoft.com/office/drawing/2014/main" id="{6704FEA1-4D2E-A7EC-F917-85CB8CFCDC58}"/>
              </a:ext>
            </a:extLst>
          </p:cNvPr>
          <p:cNvPicPr>
            <a:picLocks noChangeAspect="1"/>
          </p:cNvPicPr>
          <p:nvPr/>
        </p:nvPicPr>
        <p:blipFill>
          <a:blip r:embed="rId2"/>
          <a:stretch>
            <a:fillRect/>
          </a:stretch>
        </p:blipFill>
        <p:spPr>
          <a:xfrm>
            <a:off x="89647" y="-203265"/>
            <a:ext cx="12192000" cy="6858000"/>
          </a:xfrm>
          <a:prstGeom prst="rect">
            <a:avLst/>
          </a:prstGeom>
        </p:spPr>
      </p:pic>
      <p:pic>
        <p:nvPicPr>
          <p:cNvPr id="11" name="Imagen 10" descr="Diagrama&#10;&#10;Descripción generada automáticamente con confianza media">
            <a:extLst>
              <a:ext uri="{FF2B5EF4-FFF2-40B4-BE49-F238E27FC236}">
                <a16:creationId xmlns:a16="http://schemas.microsoft.com/office/drawing/2014/main" id="{1DEB1020-1C8A-55E3-AEB8-7E90ABB30F94}"/>
              </a:ext>
            </a:extLst>
          </p:cNvPr>
          <p:cNvPicPr>
            <a:picLocks noChangeAspect="1"/>
          </p:cNvPicPr>
          <p:nvPr/>
        </p:nvPicPr>
        <p:blipFill>
          <a:blip r:embed="rId3"/>
          <a:stretch>
            <a:fillRect/>
          </a:stretch>
        </p:blipFill>
        <p:spPr>
          <a:xfrm>
            <a:off x="7792614" y="1061604"/>
            <a:ext cx="4401403" cy="4401403"/>
          </a:xfrm>
          <a:prstGeom prst="rect">
            <a:avLst/>
          </a:prstGeom>
        </p:spPr>
      </p:pic>
    </p:spTree>
    <p:extLst>
      <p:ext uri="{BB962C8B-B14F-4D97-AF65-F5344CB8AC3E}">
        <p14:creationId xmlns:p14="http://schemas.microsoft.com/office/powerpoint/2010/main" val="3627460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8BC43CEB-1084-A20D-E5C5-A2CFE9303158}"/>
              </a:ext>
            </a:extLst>
          </p:cNvPr>
          <p:cNvSpPr/>
          <p:nvPr/>
        </p:nvSpPr>
        <p:spPr>
          <a:xfrm>
            <a:off x="4276072" y="2753395"/>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3" name="Rectángulo: esquinas redondeadas 2">
            <a:extLst>
              <a:ext uri="{FF2B5EF4-FFF2-40B4-BE49-F238E27FC236}">
                <a16:creationId xmlns:a16="http://schemas.microsoft.com/office/drawing/2014/main" id="{56F7DA47-8A54-3BC1-AED7-B4CF70DA006E}"/>
              </a:ext>
            </a:extLst>
          </p:cNvPr>
          <p:cNvSpPr/>
          <p:nvPr/>
        </p:nvSpPr>
        <p:spPr>
          <a:xfrm>
            <a:off x="400050" y="2782892"/>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4" name="Rectángulo: esquinas redondeadas 3">
            <a:extLst>
              <a:ext uri="{FF2B5EF4-FFF2-40B4-BE49-F238E27FC236}">
                <a16:creationId xmlns:a16="http://schemas.microsoft.com/office/drawing/2014/main" id="{6BC7D118-2E93-88FB-E3AF-E49D4AA8ABB3}"/>
              </a:ext>
            </a:extLst>
          </p:cNvPr>
          <p:cNvSpPr/>
          <p:nvPr/>
        </p:nvSpPr>
        <p:spPr>
          <a:xfrm>
            <a:off x="8125703" y="2749412"/>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5" name="Rectángulo: esquinas redondeadas 4">
            <a:extLst>
              <a:ext uri="{FF2B5EF4-FFF2-40B4-BE49-F238E27FC236}">
                <a16:creationId xmlns:a16="http://schemas.microsoft.com/office/drawing/2014/main" id="{810C2465-9A9B-4A81-47E1-8C5B71FB4610}"/>
              </a:ext>
            </a:extLst>
          </p:cNvPr>
          <p:cNvSpPr/>
          <p:nvPr/>
        </p:nvSpPr>
        <p:spPr>
          <a:xfrm>
            <a:off x="400050" y="4473330"/>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6" name="Rectángulo: esquinas redondeadas 5">
            <a:extLst>
              <a:ext uri="{FF2B5EF4-FFF2-40B4-BE49-F238E27FC236}">
                <a16:creationId xmlns:a16="http://schemas.microsoft.com/office/drawing/2014/main" id="{02951EDE-13D6-1B83-5873-AFFCCDAA32B0}"/>
              </a:ext>
            </a:extLst>
          </p:cNvPr>
          <p:cNvSpPr/>
          <p:nvPr/>
        </p:nvSpPr>
        <p:spPr>
          <a:xfrm>
            <a:off x="4276072" y="4473330"/>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7" name="Rectángulo: esquinas redondeadas 6">
            <a:extLst>
              <a:ext uri="{FF2B5EF4-FFF2-40B4-BE49-F238E27FC236}">
                <a16:creationId xmlns:a16="http://schemas.microsoft.com/office/drawing/2014/main" id="{2F4B3BAF-6971-5422-C9E5-ACE015B63323}"/>
              </a:ext>
            </a:extLst>
          </p:cNvPr>
          <p:cNvSpPr/>
          <p:nvPr/>
        </p:nvSpPr>
        <p:spPr>
          <a:xfrm>
            <a:off x="8125703" y="4465365"/>
            <a:ext cx="3600450" cy="1407971"/>
          </a:xfrm>
          <a:prstGeom prst="roundRect">
            <a:avLst/>
          </a:prstGeom>
          <a:solidFill>
            <a:srgbClr val="D6F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1" u="none" strike="noStrike" kern="1200" cap="none" spc="0" normalizeH="0" baseline="0" noProof="0">
                <a:ln>
                  <a:noFill/>
                </a:ln>
                <a:solidFill>
                  <a:srgbClr val="E7E6E6">
                    <a:lumMod val="10000"/>
                  </a:srgbClr>
                </a:solidFill>
                <a:effectLst/>
                <a:highlight>
                  <a:srgbClr val="00FFFF"/>
                </a:highlight>
                <a:uLnTx/>
                <a:uFillTx/>
                <a:latin typeface="Switzer Medium Italic" pitchFamily="2" charset="77"/>
              </a:rPr>
              <a:t>PLAYER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u="none" strike="noStrike" kern="1200" cap="none" spc="0" normalizeH="0" baseline="0" noProof="0">
              <a:ln>
                <a:noFill/>
              </a:ln>
              <a:solidFill>
                <a:srgbClr val="E7E6E6">
                  <a:lumMod val="10000"/>
                </a:srgbClr>
              </a:solidFill>
              <a:effectLst/>
              <a:uLnTx/>
              <a:uFillTx/>
              <a:latin typeface="Switzer Medium"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does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this</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challenge</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mean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for</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r>
              <a:rPr kumimoji="0" lang="es-ES" sz="1400" u="none" strike="noStrike" kern="1200" cap="none" spc="0" normalizeH="0" baseline="0" noProof="0" err="1">
                <a:ln>
                  <a:noFill/>
                </a:ln>
                <a:solidFill>
                  <a:srgbClr val="E7E6E6">
                    <a:lumMod val="10000"/>
                  </a:srgbClr>
                </a:solidFill>
                <a:effectLst/>
                <a:uLnTx/>
                <a:uFillTx/>
                <a:latin typeface="Switzer Medium" pitchFamily="2" charset="77"/>
              </a:rPr>
              <a:t>you</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400" err="1">
                <a:solidFill>
                  <a:srgbClr val="E7E6E6">
                    <a:lumMod val="10000"/>
                  </a:srgbClr>
                </a:solidFill>
                <a:latin typeface="Switzer Medium" pitchFamily="2" charset="77"/>
              </a:rPr>
              <a:t>Which</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issue</a:t>
            </a:r>
            <a:r>
              <a:rPr lang="es-ES" sz="1400">
                <a:solidFill>
                  <a:srgbClr val="E7E6E6">
                    <a:lumMod val="10000"/>
                  </a:srgbClr>
                </a:solidFill>
                <a:latin typeface="Switzer Medium" pitchFamily="2" charset="77"/>
              </a:rPr>
              <a:t> do </a:t>
            </a:r>
            <a:r>
              <a:rPr lang="es-ES" sz="1400" err="1">
                <a:solidFill>
                  <a:srgbClr val="E7E6E6">
                    <a:lumMod val="10000"/>
                  </a:srgbClr>
                </a:solidFill>
                <a:latin typeface="Switzer Medium" pitchFamily="2" charset="77"/>
              </a:rPr>
              <a:t>you</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identify</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it</a:t>
            </a:r>
            <a:r>
              <a:rPr lang="es-ES" sz="1400">
                <a:solidFill>
                  <a:srgbClr val="E7E6E6">
                    <a:lumMod val="10000"/>
                  </a:srgbClr>
                </a:solidFill>
                <a:latin typeface="Switzer Medium" pitchFamily="2" charset="77"/>
              </a:rPr>
              <a:t> </a:t>
            </a:r>
            <a:r>
              <a:rPr lang="es-ES" sz="1400" err="1">
                <a:solidFill>
                  <a:srgbClr val="E7E6E6">
                    <a:lumMod val="10000"/>
                  </a:srgbClr>
                </a:solidFill>
                <a:latin typeface="Switzer Medium" pitchFamily="2" charset="77"/>
              </a:rPr>
              <a:t>with</a:t>
            </a:r>
            <a:r>
              <a:rPr lang="es-ES" sz="1400">
                <a:solidFill>
                  <a:srgbClr val="E7E6E6">
                    <a:lumMod val="10000"/>
                  </a:srgbClr>
                </a:solidFill>
                <a:latin typeface="Switzer Medium" pitchFamily="2" charset="77"/>
              </a:rPr>
              <a:t>?</a:t>
            </a:r>
            <a:r>
              <a:rPr kumimoji="0" lang="es-ES" sz="1400" u="none" strike="noStrike" kern="1200" cap="none" spc="0" normalizeH="0" baseline="0" noProof="0">
                <a:ln>
                  <a:noFill/>
                </a:ln>
                <a:solidFill>
                  <a:srgbClr val="E7E6E6">
                    <a:lumMod val="10000"/>
                  </a:srgbClr>
                </a:solidFill>
                <a:effectLst/>
                <a:uLnTx/>
                <a:uFillTx/>
                <a:latin typeface="Switzer Medium" pitchFamily="2" charset="77"/>
              </a:rPr>
              <a:t> </a:t>
            </a:r>
          </a:p>
        </p:txBody>
      </p:sp>
      <p:sp>
        <p:nvSpPr>
          <p:cNvPr id="9" name="Title 1">
            <a:extLst>
              <a:ext uri="{FF2B5EF4-FFF2-40B4-BE49-F238E27FC236}">
                <a16:creationId xmlns:a16="http://schemas.microsoft.com/office/drawing/2014/main" id="{4277771B-8E3B-8DB0-FE94-B3E52373DF8D}"/>
              </a:ext>
            </a:extLst>
          </p:cNvPr>
          <p:cNvSpPr txBox="1">
            <a:spLocks/>
          </p:cNvSpPr>
          <p:nvPr/>
        </p:nvSpPr>
        <p:spPr>
          <a:xfrm>
            <a:off x="425265" y="526978"/>
            <a:ext cx="9391973" cy="430887"/>
          </a:xfrm>
          <a:prstGeom prst="rect">
            <a:avLst/>
          </a:prstGeom>
        </p:spPr>
        <p:txBody>
          <a:bodyPr wrap="square" lIns="0" tIns="0" rIns="0" bIns="0" anchor="t">
            <a:spAutoFit/>
          </a:bodyPr>
          <a:lstStyle>
            <a:lvl1pPr algn="l" defTabSz="457200" rtl="0" eaLnBrk="1" latinLnBrk="0" hangingPunct="1">
              <a:spcBef>
                <a:spcPct val="0"/>
              </a:spcBef>
              <a:buNone/>
              <a:defRPr sz="2800" b="1" i="0" kern="1200" spc="-40" baseline="0">
                <a:solidFill>
                  <a:schemeClr val="tx2"/>
                </a:solidFill>
                <a:latin typeface="+mj-lt"/>
                <a:ea typeface="+mj-ea"/>
                <a:cs typeface="+mj-cs"/>
              </a:defRPr>
            </a:lvl1pPr>
          </a:lstStyle>
          <a:p>
            <a:r>
              <a:rPr lang="es-ES" sz="2800" b="1" err="1">
                <a:solidFill>
                  <a:srgbClr val="173668"/>
                </a:solidFill>
                <a:latin typeface="Switzer Semibold"/>
                <a:cs typeface="Arial"/>
              </a:rPr>
              <a:t>Challenge</a:t>
            </a:r>
            <a:r>
              <a:rPr lang="es-ES" sz="2800" b="1">
                <a:solidFill>
                  <a:srgbClr val="173668"/>
                </a:solidFill>
                <a:latin typeface="Switzer Semibold"/>
                <a:cs typeface="Arial"/>
              </a:rPr>
              <a:t> </a:t>
            </a:r>
            <a:r>
              <a:rPr lang="es-ES" sz="2800" b="1" err="1">
                <a:solidFill>
                  <a:srgbClr val="173668"/>
                </a:solidFill>
                <a:latin typeface="Switzer Semibold"/>
                <a:cs typeface="Arial"/>
              </a:rPr>
              <a:t>definition</a:t>
            </a:r>
            <a:r>
              <a:rPr lang="es-ES" sz="2800" b="1">
                <a:solidFill>
                  <a:srgbClr val="173668"/>
                </a:solidFill>
                <a:latin typeface="Switzer Semibold"/>
                <a:cs typeface="Arial"/>
              </a:rPr>
              <a:t> – </a:t>
            </a:r>
            <a:r>
              <a:rPr lang="es-ES" sz="2800" b="1" err="1">
                <a:solidFill>
                  <a:srgbClr val="173668"/>
                </a:solidFill>
                <a:latin typeface="Switzer Semibold"/>
                <a:cs typeface="Arial"/>
              </a:rPr>
              <a:t>Empathise</a:t>
            </a:r>
            <a:r>
              <a:rPr lang="es-ES" sz="2800" b="1">
                <a:solidFill>
                  <a:srgbClr val="173668"/>
                </a:solidFill>
                <a:latin typeface="Switzer Semibold"/>
                <a:cs typeface="Arial"/>
              </a:rPr>
              <a:t> </a:t>
            </a:r>
            <a:r>
              <a:rPr lang="es-ES" sz="2800" b="1" err="1">
                <a:solidFill>
                  <a:srgbClr val="173668"/>
                </a:solidFill>
                <a:latin typeface="Switzer Semibold"/>
                <a:cs typeface="Arial"/>
              </a:rPr>
              <a:t>with</a:t>
            </a:r>
            <a:r>
              <a:rPr lang="es-ES" sz="2800" b="1">
                <a:solidFill>
                  <a:srgbClr val="173668"/>
                </a:solidFill>
                <a:latin typeface="Switzer Semibold"/>
                <a:cs typeface="Arial"/>
              </a:rPr>
              <a:t> </a:t>
            </a:r>
            <a:r>
              <a:rPr lang="es-ES" sz="2800" b="1" err="1">
                <a:solidFill>
                  <a:srgbClr val="173668"/>
                </a:solidFill>
                <a:latin typeface="Switzer Semibold"/>
                <a:cs typeface="Arial"/>
              </a:rPr>
              <a:t>the</a:t>
            </a:r>
            <a:r>
              <a:rPr lang="es-ES" sz="2800" b="1">
                <a:solidFill>
                  <a:srgbClr val="173668"/>
                </a:solidFill>
                <a:latin typeface="Switzer Semibold"/>
                <a:cs typeface="Arial"/>
              </a:rPr>
              <a:t> </a:t>
            </a:r>
            <a:r>
              <a:rPr lang="es-ES" sz="2800" b="1" err="1">
                <a:solidFill>
                  <a:srgbClr val="173668"/>
                </a:solidFill>
                <a:latin typeface="Switzer Semibold"/>
                <a:cs typeface="Arial"/>
              </a:rPr>
              <a:t>different</a:t>
            </a:r>
            <a:r>
              <a:rPr lang="es-ES" sz="2800" b="1">
                <a:solidFill>
                  <a:srgbClr val="173668"/>
                </a:solidFill>
                <a:latin typeface="Switzer Semibold"/>
                <a:cs typeface="Arial"/>
              </a:rPr>
              <a:t> </a:t>
            </a:r>
            <a:r>
              <a:rPr lang="es-ES" sz="2800" b="1" err="1">
                <a:solidFill>
                  <a:srgbClr val="173668"/>
                </a:solidFill>
                <a:latin typeface="Switzer Semibold"/>
                <a:cs typeface="Arial"/>
              </a:rPr>
              <a:t>issues</a:t>
            </a:r>
            <a:endParaRPr lang="es-ES" sz="2800" b="1">
              <a:solidFill>
                <a:srgbClr val="173668"/>
              </a:solidFill>
              <a:latin typeface="Switzer Semibold"/>
              <a:cs typeface="Arial"/>
            </a:endParaRPr>
          </a:p>
        </p:txBody>
      </p:sp>
      <p:sp>
        <p:nvSpPr>
          <p:cNvPr id="10" name="CuadroTexto 9">
            <a:extLst>
              <a:ext uri="{FF2B5EF4-FFF2-40B4-BE49-F238E27FC236}">
                <a16:creationId xmlns:a16="http://schemas.microsoft.com/office/drawing/2014/main" id="{BCE8C004-800A-16CD-02C3-4BF943F881B8}"/>
              </a:ext>
            </a:extLst>
          </p:cNvPr>
          <p:cNvSpPr txBox="1"/>
          <p:nvPr/>
        </p:nvSpPr>
        <p:spPr>
          <a:xfrm>
            <a:off x="325895" y="1425647"/>
            <a:ext cx="10076670" cy="1323439"/>
          </a:xfrm>
          <a:prstGeom prst="rect">
            <a:avLst/>
          </a:prstGeom>
          <a:noFill/>
        </p:spPr>
        <p:txBody>
          <a:bodyPr wrap="square">
            <a:spAutoFit/>
          </a:bodyPr>
          <a:lstStyle/>
          <a:p>
            <a:r>
              <a:rPr lang="en-US" sz="1600">
                <a:solidFill>
                  <a:srgbClr val="173668"/>
                </a:solidFill>
                <a:latin typeface="Switzer"/>
                <a:cs typeface="Arial"/>
              </a:rPr>
              <a:t>Individual reflection and response will be set out, sharing and bearing into mind the point of view and personal experience of each team participant. A dialogue will be generated on the basis and origin of the challenge that has been posed in order to reach a greater concreteness of the problem. The objective is to choose among all team members one of the problems by voting based on the criteria detailed in the next slide.</a:t>
            </a:r>
            <a:endParaRPr lang="es-ES" sz="1600">
              <a:solidFill>
                <a:srgbClr val="173668"/>
              </a:solidFill>
              <a:latin typeface="Switzer"/>
              <a:cs typeface="Arial"/>
            </a:endParaRPr>
          </a:p>
        </p:txBody>
      </p:sp>
    </p:spTree>
    <p:extLst>
      <p:ext uri="{BB962C8B-B14F-4D97-AF65-F5344CB8AC3E}">
        <p14:creationId xmlns:p14="http://schemas.microsoft.com/office/powerpoint/2010/main" val="299905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DF2A3C99-4BEC-CA99-4992-F242E91A27C1}"/>
              </a:ext>
            </a:extLst>
          </p:cNvPr>
          <p:cNvSpPr/>
          <p:nvPr/>
        </p:nvSpPr>
        <p:spPr>
          <a:xfrm>
            <a:off x="3417658" y="1711122"/>
            <a:ext cx="4826230" cy="2328559"/>
          </a:xfrm>
          <a:prstGeom prst="roundRect">
            <a:avLst/>
          </a:prstGeom>
          <a:solidFill>
            <a:srgbClr val="FDB91B">
              <a:alpha val="862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00F9AD"/>
                </a:solidFill>
                <a:effectLst/>
                <a:highlight>
                  <a:srgbClr val="173668"/>
                </a:highlight>
                <a:uLnTx/>
                <a:uFillTx/>
                <a:latin typeface="Switzer Semibold" pitchFamily="2" charset="77"/>
              </a:rPr>
              <a:t>ASSESSMENT CRITERIA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FFC000"/>
              </a:solidFill>
              <a:effectLst/>
              <a:uLnTx/>
              <a:uFillTx/>
              <a:latin typeface="Switzer"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2060"/>
                </a:solidFill>
                <a:effectLst/>
                <a:uLnTx/>
                <a:uFillTx/>
                <a:latin typeface="Switzer" pitchFamily="2" charset="77"/>
              </a:rPr>
              <a:t>SCALE AND SCOPE OF THE PROBLEM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2060"/>
                </a:solidFill>
                <a:effectLst/>
                <a:uLnTx/>
                <a:uFillTx/>
                <a:latin typeface="Switzer" pitchFamily="2" charset="77"/>
              </a:rPr>
              <a:t>POTENTIAL IMPACT</a:t>
            </a:r>
            <a:endParaRPr lang="en-US" sz="1600" u="none" strike="noStrike" kern="1200" cap="none" spc="0" normalizeH="0" baseline="0" noProof="0">
              <a:ln>
                <a:noFill/>
              </a:ln>
              <a:solidFill>
                <a:srgbClr val="002060"/>
              </a:solidFill>
              <a:effectLst/>
              <a:uLnTx/>
              <a:uFillTx/>
              <a:latin typeface="Switzer" pitchFamily="2" charset="77"/>
            </a:endParaRPr>
          </a:p>
          <a:p>
            <a:pPr algn="ctr">
              <a:defRPr/>
            </a:pPr>
            <a:r>
              <a:rPr lang="en-US" sz="1600">
                <a:solidFill>
                  <a:srgbClr val="002060"/>
                </a:solidFill>
                <a:latin typeface="Switzer" pitchFamily="2" charset="77"/>
              </a:rPr>
              <a:t>SIMPLICITY AND AGILITY TO SOLVE</a:t>
            </a:r>
          </a:p>
          <a:p>
            <a:pPr algn="ctr">
              <a:defRPr/>
            </a:pPr>
            <a:r>
              <a:rPr lang="en-US" sz="1600">
                <a:solidFill>
                  <a:srgbClr val="002060"/>
                </a:solidFill>
                <a:latin typeface="Switzer" pitchFamily="2" charset="77"/>
              </a:rPr>
              <a:t>RESTAURANT SME FOCUS</a:t>
            </a:r>
          </a:p>
          <a:p>
            <a:pPr algn="ctr">
              <a:defRPr/>
            </a:pPr>
            <a:r>
              <a:rPr lang="en-US" sz="1600">
                <a:solidFill>
                  <a:srgbClr val="002060"/>
                </a:solidFill>
                <a:latin typeface="Switzer" pitchFamily="2" charset="77"/>
              </a:rPr>
              <a:t>ATTRACTIVE</a:t>
            </a:r>
            <a:r>
              <a:rPr kumimoji="0" lang="en-US" sz="1600" u="none" strike="noStrike" kern="1200" cap="none" spc="0" normalizeH="0" baseline="0" noProof="0">
                <a:ln>
                  <a:noFill/>
                </a:ln>
                <a:solidFill>
                  <a:srgbClr val="002060"/>
                </a:solidFill>
                <a:effectLst/>
                <a:uLnTx/>
                <a:uFillTx/>
                <a:latin typeface="Switzer" pitchFamily="2" charset="77"/>
              </a:rPr>
              <a:t> CONTENT TO DEVELOP</a:t>
            </a:r>
            <a:endParaRPr lang="en-US">
              <a:solidFill>
                <a:srgbClr val="002060"/>
              </a:solidFill>
              <a:latin typeface="Switzer"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solidFill>
                  <a:srgbClr val="002060"/>
                </a:solidFill>
                <a:effectLst/>
                <a:uLnTx/>
                <a:uFillTx/>
                <a:latin typeface="Switzer" pitchFamily="2" charset="77"/>
              </a:rPr>
              <a:t>AFFINITY WITH THE CHALLENGE</a:t>
            </a:r>
            <a:endParaRPr kumimoji="0" lang="es-ES" sz="1600" u="none" strike="noStrike" kern="1200" cap="none" spc="0" normalizeH="0" baseline="0" noProof="0">
              <a:ln>
                <a:noFill/>
              </a:ln>
              <a:solidFill>
                <a:srgbClr val="002060"/>
              </a:solidFill>
              <a:effectLst/>
              <a:uLnTx/>
              <a:uFillTx/>
              <a:latin typeface="Switzer" pitchFamily="2" charset="77"/>
            </a:endParaRPr>
          </a:p>
        </p:txBody>
      </p:sp>
      <p:sp>
        <p:nvSpPr>
          <p:cNvPr id="4" name="Rectángulo: esquinas redondeadas 3">
            <a:extLst>
              <a:ext uri="{FF2B5EF4-FFF2-40B4-BE49-F238E27FC236}">
                <a16:creationId xmlns:a16="http://schemas.microsoft.com/office/drawing/2014/main" id="{0CEE6DF7-A0B3-42F9-FFB4-ABA986607978}"/>
              </a:ext>
            </a:extLst>
          </p:cNvPr>
          <p:cNvSpPr/>
          <p:nvPr/>
        </p:nvSpPr>
        <p:spPr>
          <a:xfrm>
            <a:off x="2252318" y="4332095"/>
            <a:ext cx="7156909" cy="1306836"/>
          </a:xfrm>
          <a:prstGeom prst="roundRect">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b="1">
                <a:solidFill>
                  <a:srgbClr val="00F9AD"/>
                </a:solidFill>
                <a:highlight>
                  <a:srgbClr val="173668"/>
                </a:highlight>
                <a:latin typeface="Switzer Semibold" pitchFamily="2" charset="77"/>
              </a:rPr>
              <a:t>SELECTED CRITERIA</a:t>
            </a:r>
            <a:endParaRPr kumimoji="0" lang="es-ES" sz="1600" b="1" u="none" strike="noStrike" kern="1200" cap="none" spc="0" normalizeH="0" baseline="0" noProof="0">
              <a:ln>
                <a:noFill/>
              </a:ln>
              <a:solidFill>
                <a:srgbClr val="00F9AD"/>
              </a:solidFill>
              <a:effectLst/>
              <a:highlight>
                <a:srgbClr val="173668"/>
              </a:highlight>
              <a:uLnTx/>
              <a:uFillTx/>
              <a:latin typeface="Switzer Semibold"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1" i="0" u="none" strike="noStrike" kern="1200" cap="none" spc="0" normalizeH="0" baseline="0" noProof="0">
              <a:ln>
                <a:noFill/>
              </a:ln>
              <a:solidFill>
                <a:srgbClr val="E7E6E6">
                  <a:lumMod val="10000"/>
                </a:srgbClr>
              </a:solidFill>
              <a:effectLst/>
              <a:highlight>
                <a:srgbClr val="FFE947"/>
              </a:highlight>
              <a:uLnTx/>
              <a:uFillTx/>
              <a:latin typeface="Futura PT Web Heavy" panose="020B08020202040203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rgbClr val="E7E6E6">
                    <a:lumMod val="10000"/>
                  </a:srgbClr>
                </a:solidFill>
                <a:effectLst/>
                <a:uLnTx/>
                <a:uFillTx/>
                <a:latin typeface="Futura PT Web Heavy" panose="020B0802020204020303" pitchFamily="34" charset="0"/>
                <a:ea typeface="+mn-ea"/>
                <a:cs typeface="+mn-cs"/>
              </a:rPr>
              <a:t>(           )</a:t>
            </a:r>
          </a:p>
        </p:txBody>
      </p:sp>
      <p:sp>
        <p:nvSpPr>
          <p:cNvPr id="3" name="CuadroTexto 2">
            <a:extLst>
              <a:ext uri="{FF2B5EF4-FFF2-40B4-BE49-F238E27FC236}">
                <a16:creationId xmlns:a16="http://schemas.microsoft.com/office/drawing/2014/main" id="{94932F72-CA70-7D45-E840-8CD8D681600A}"/>
              </a:ext>
            </a:extLst>
          </p:cNvPr>
          <p:cNvSpPr txBox="1"/>
          <p:nvPr/>
        </p:nvSpPr>
        <p:spPr>
          <a:xfrm>
            <a:off x="370149" y="478422"/>
            <a:ext cx="9569484" cy="623248"/>
          </a:xfrm>
          <a:prstGeom prst="rect">
            <a:avLst/>
          </a:prstGeom>
          <a:noFill/>
        </p:spPr>
        <p:txBody>
          <a:bodyPr wrap="square" rtlCol="0">
            <a:spAutoFit/>
          </a:bodyPr>
          <a:lstStyle/>
          <a:p>
            <a:r>
              <a:rPr lang="es-ES" sz="2400" b="1" err="1">
                <a:solidFill>
                  <a:srgbClr val="173668"/>
                </a:solidFill>
                <a:latin typeface="Switzer Semibold" pitchFamily="2" charset="77"/>
              </a:rPr>
              <a:t>Challenge</a:t>
            </a:r>
            <a:r>
              <a:rPr lang="es-ES" sz="2400" b="1">
                <a:solidFill>
                  <a:srgbClr val="173668"/>
                </a:solidFill>
                <a:latin typeface="Switzer Semibold" pitchFamily="2" charset="77"/>
              </a:rPr>
              <a:t> </a:t>
            </a:r>
            <a:r>
              <a:rPr lang="es-ES" sz="2400" b="1" err="1">
                <a:solidFill>
                  <a:srgbClr val="173668"/>
                </a:solidFill>
                <a:latin typeface="Switzer Semibold" pitchFamily="2" charset="77"/>
              </a:rPr>
              <a:t>definition</a:t>
            </a:r>
            <a:r>
              <a:rPr lang="es-ES" sz="2400" b="1">
                <a:solidFill>
                  <a:srgbClr val="173668"/>
                </a:solidFill>
                <a:latin typeface="Switzer Semibold" pitchFamily="2" charset="77"/>
              </a:rPr>
              <a:t> – </a:t>
            </a:r>
            <a:r>
              <a:rPr lang="es-ES" sz="2400" b="1" err="1">
                <a:solidFill>
                  <a:srgbClr val="173668"/>
                </a:solidFill>
                <a:latin typeface="Switzer Semibold" pitchFamily="2" charset="77"/>
              </a:rPr>
              <a:t>Empathise</a:t>
            </a:r>
            <a:r>
              <a:rPr lang="es-ES" sz="2400" b="1">
                <a:solidFill>
                  <a:srgbClr val="173668"/>
                </a:solidFill>
                <a:latin typeface="Switzer Semibold" pitchFamily="2" charset="77"/>
              </a:rPr>
              <a:t> </a:t>
            </a:r>
            <a:r>
              <a:rPr lang="es-ES" sz="2400" b="1" err="1">
                <a:solidFill>
                  <a:srgbClr val="173668"/>
                </a:solidFill>
                <a:latin typeface="Switzer Semibold" pitchFamily="2" charset="77"/>
              </a:rPr>
              <a:t>with</a:t>
            </a:r>
            <a:r>
              <a:rPr lang="es-ES" sz="2400" b="1">
                <a:solidFill>
                  <a:srgbClr val="173668"/>
                </a:solidFill>
                <a:latin typeface="Switzer Semibold" pitchFamily="2" charset="77"/>
              </a:rPr>
              <a:t> </a:t>
            </a:r>
            <a:r>
              <a:rPr lang="es-ES" sz="2400" b="1" err="1">
                <a:solidFill>
                  <a:srgbClr val="173668"/>
                </a:solidFill>
                <a:latin typeface="Switzer Semibold" pitchFamily="2" charset="77"/>
              </a:rPr>
              <a:t>the</a:t>
            </a:r>
            <a:r>
              <a:rPr lang="es-ES" sz="2400" b="1">
                <a:solidFill>
                  <a:srgbClr val="173668"/>
                </a:solidFill>
                <a:latin typeface="Switzer Semibold" pitchFamily="2" charset="77"/>
              </a:rPr>
              <a:t> restaurants SME</a:t>
            </a:r>
            <a:br>
              <a:rPr lang="es-ES" sz="2400" b="1">
                <a:solidFill>
                  <a:srgbClr val="173668"/>
                </a:solidFill>
                <a:latin typeface="Switzer Semibold" pitchFamily="2" charset="77"/>
              </a:rPr>
            </a:br>
            <a:endParaRPr lang="es-ES" sz="1050" b="1">
              <a:solidFill>
                <a:srgbClr val="173668"/>
              </a:solidFill>
              <a:latin typeface="Switzer Semibold" pitchFamily="2" charset="77"/>
            </a:endParaRPr>
          </a:p>
        </p:txBody>
      </p:sp>
    </p:spTree>
    <p:extLst>
      <p:ext uri="{BB962C8B-B14F-4D97-AF65-F5344CB8AC3E}">
        <p14:creationId xmlns:p14="http://schemas.microsoft.com/office/powerpoint/2010/main" val="1813633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2C068C-EDC6-AE5B-FB96-ECB9B2D9B760}"/>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34585" y="1464007"/>
            <a:ext cx="10443179" cy="4488576"/>
          </a:xfrm>
          <a:prstGeom prst="rect">
            <a:avLst/>
          </a:prstGeom>
          <a:noFill/>
          <a:extLst>
            <a:ext uri="{909E8E84-426E-40DD-AFC4-6F175D3DCCD1}">
              <a14:hiddenFill xmlns:a14="http://schemas.microsoft.com/office/drawing/2010/main">
                <a:solidFill>
                  <a:srgbClr val="FFFFFF"/>
                </a:solidFill>
              </a14:hiddenFill>
            </a:ext>
          </a:extLst>
        </p:spPr>
      </p:pic>
      <p:sp>
        <p:nvSpPr>
          <p:cNvPr id="49" name="Rectángulo 48">
            <a:extLst>
              <a:ext uri="{FF2B5EF4-FFF2-40B4-BE49-F238E27FC236}">
                <a16:creationId xmlns:a16="http://schemas.microsoft.com/office/drawing/2014/main" id="{6A10E1CC-21CB-71E4-370E-DE8523E46717}"/>
              </a:ext>
            </a:extLst>
          </p:cNvPr>
          <p:cNvSpPr/>
          <p:nvPr/>
        </p:nvSpPr>
        <p:spPr>
          <a:xfrm>
            <a:off x="889879" y="1490805"/>
            <a:ext cx="5012591" cy="4390145"/>
          </a:xfrm>
          <a:prstGeom prst="rect">
            <a:avLst/>
          </a:prstGeom>
          <a:solidFill>
            <a:srgbClr val="36E9F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Subtítulo 2">
            <a:extLst>
              <a:ext uri="{FF2B5EF4-FFF2-40B4-BE49-F238E27FC236}">
                <a16:creationId xmlns:a16="http://schemas.microsoft.com/office/drawing/2014/main" id="{5B09E3E4-0361-D1B1-DB17-C59CEDD0AD87}"/>
              </a:ext>
            </a:extLst>
          </p:cNvPr>
          <p:cNvSpPr txBox="1">
            <a:spLocks/>
          </p:cNvSpPr>
          <p:nvPr/>
        </p:nvSpPr>
        <p:spPr>
          <a:xfrm>
            <a:off x="8329923" y="1964780"/>
            <a:ext cx="1514588" cy="1150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would</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 </a:t>
            </a:r>
            <a:r>
              <a:rPr lang="es-ES" sz="1200" err="1">
                <a:solidFill>
                  <a:srgbClr val="173668"/>
                </a:solidFill>
                <a:latin typeface="Switzer" pitchFamily="2" charset="77"/>
              </a:rPr>
              <a:t>like</a:t>
            </a:r>
            <a:r>
              <a:rPr lang="es-ES" sz="1200">
                <a:solidFill>
                  <a:srgbClr val="173668"/>
                </a:solidFill>
                <a:latin typeface="Switzer" pitchFamily="2" charset="77"/>
              </a:rPr>
              <a:t> </a:t>
            </a:r>
            <a:r>
              <a:rPr lang="es-ES" sz="1200" err="1">
                <a:solidFill>
                  <a:srgbClr val="173668"/>
                </a:solidFill>
                <a:latin typeface="Switzer" pitchFamily="2" charset="77"/>
              </a:rPr>
              <a:t>to</a:t>
            </a:r>
            <a:r>
              <a:rPr lang="es-ES" sz="1200">
                <a:solidFill>
                  <a:srgbClr val="173668"/>
                </a:solidFill>
                <a:latin typeface="Switzer" pitchFamily="2" charset="77"/>
              </a:rPr>
              <a:t> </a:t>
            </a:r>
            <a:r>
              <a:rPr lang="es-ES" sz="1200" err="1">
                <a:solidFill>
                  <a:srgbClr val="173668"/>
                </a:solidFill>
                <a:latin typeface="Switzer" pitchFamily="2" charset="77"/>
              </a:rPr>
              <a:t>feel</a:t>
            </a:r>
            <a:r>
              <a:rPr lang="es-ES" sz="1200">
                <a:solidFill>
                  <a:srgbClr val="173668"/>
                </a:solidFill>
                <a:latin typeface="Switzer" pitchFamily="2" charset="77"/>
              </a:rPr>
              <a:t> once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has </a:t>
            </a:r>
            <a:r>
              <a:rPr lang="es-ES" sz="1200" err="1">
                <a:solidFill>
                  <a:srgbClr val="173668"/>
                </a:solidFill>
                <a:latin typeface="Switzer" pitchFamily="2" charset="77"/>
              </a:rPr>
              <a:t>been</a:t>
            </a:r>
            <a:r>
              <a:rPr lang="es-ES" sz="1200">
                <a:solidFill>
                  <a:srgbClr val="173668"/>
                </a:solidFill>
                <a:latin typeface="Switzer" pitchFamily="2" charset="77"/>
              </a:rPr>
              <a:t> </a:t>
            </a:r>
            <a:r>
              <a:rPr lang="es-ES" sz="1200" err="1">
                <a:solidFill>
                  <a:srgbClr val="173668"/>
                </a:solidFill>
                <a:latin typeface="Switzer" pitchFamily="2" charset="77"/>
              </a:rPr>
              <a:t>implemented</a:t>
            </a:r>
            <a:r>
              <a:rPr lang="es-ES" sz="1200">
                <a:solidFill>
                  <a:srgbClr val="173668"/>
                </a:solidFill>
                <a:latin typeface="Switzer" pitchFamily="2" charset="77"/>
              </a:rPr>
              <a:t>?</a:t>
            </a:r>
          </a:p>
        </p:txBody>
      </p:sp>
      <p:sp>
        <p:nvSpPr>
          <p:cNvPr id="32" name="Subtítulo 2">
            <a:extLst>
              <a:ext uri="{FF2B5EF4-FFF2-40B4-BE49-F238E27FC236}">
                <a16:creationId xmlns:a16="http://schemas.microsoft.com/office/drawing/2014/main" id="{9914E503-C894-CB2D-782C-A3297D4AC460}"/>
              </a:ext>
            </a:extLst>
          </p:cNvPr>
          <p:cNvSpPr txBox="1">
            <a:spLocks/>
          </p:cNvSpPr>
          <p:nvPr/>
        </p:nvSpPr>
        <p:spPr>
          <a:xfrm>
            <a:off x="6986125" y="2914764"/>
            <a:ext cx="1015139" cy="2458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does</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 </a:t>
            </a:r>
            <a:r>
              <a:rPr lang="es-ES" sz="1200" err="1">
                <a:solidFill>
                  <a:srgbClr val="173668"/>
                </a:solidFill>
                <a:latin typeface="Switzer" pitchFamily="2" charset="77"/>
              </a:rPr>
              <a:t>feel</a:t>
            </a:r>
            <a:r>
              <a:rPr lang="es-ES" sz="1200">
                <a:solidFill>
                  <a:srgbClr val="173668"/>
                </a:solidFill>
                <a:latin typeface="Switzer" pitchFamily="2" charset="77"/>
              </a:rPr>
              <a:t> </a:t>
            </a:r>
            <a:r>
              <a:rPr lang="es-ES" sz="1200" err="1">
                <a:solidFill>
                  <a:srgbClr val="173668"/>
                </a:solidFill>
                <a:latin typeface="Switzer" pitchFamily="2" charset="77"/>
              </a:rPr>
              <a:t>about</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issue</a:t>
            </a:r>
            <a:r>
              <a:rPr lang="es-ES" sz="1200">
                <a:solidFill>
                  <a:srgbClr val="173668"/>
                </a:solidFill>
                <a:latin typeface="Switzer" pitchFamily="2" charset="77"/>
              </a:rPr>
              <a:t>?</a:t>
            </a:r>
          </a:p>
        </p:txBody>
      </p:sp>
      <p:sp>
        <p:nvSpPr>
          <p:cNvPr id="33" name="Subtítulo 2">
            <a:extLst>
              <a:ext uri="{FF2B5EF4-FFF2-40B4-BE49-F238E27FC236}">
                <a16:creationId xmlns:a16="http://schemas.microsoft.com/office/drawing/2014/main" id="{A46E9FB8-AF43-A896-0AB9-A7A18445A75F}"/>
              </a:ext>
            </a:extLst>
          </p:cNvPr>
          <p:cNvSpPr txBox="1">
            <a:spLocks/>
          </p:cNvSpPr>
          <p:nvPr/>
        </p:nvSpPr>
        <p:spPr>
          <a:xfrm>
            <a:off x="8383775" y="4568206"/>
            <a:ext cx="1406884" cy="9503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Which</a:t>
            </a:r>
            <a:r>
              <a:rPr lang="es-ES" sz="1200">
                <a:solidFill>
                  <a:srgbClr val="173668"/>
                </a:solidFill>
                <a:latin typeface="Switzer" pitchFamily="2" charset="77"/>
              </a:rPr>
              <a:t> </a:t>
            </a:r>
            <a:r>
              <a:rPr lang="es-ES" sz="1200" err="1">
                <a:solidFill>
                  <a:srgbClr val="173668"/>
                </a:solidFill>
                <a:latin typeface="Switzer" pitchFamily="2" charset="77"/>
              </a:rPr>
              <a:t>benefits</a:t>
            </a:r>
            <a:r>
              <a:rPr lang="es-ES" sz="1200">
                <a:solidFill>
                  <a:srgbClr val="173668"/>
                </a:solidFill>
                <a:latin typeface="Switzer" pitchFamily="2" charset="77"/>
              </a:rPr>
              <a:t> </a:t>
            </a:r>
            <a:r>
              <a:rPr lang="es-ES" sz="1200" err="1">
                <a:solidFill>
                  <a:srgbClr val="173668"/>
                </a:solidFill>
                <a:latin typeface="Switzer" pitchFamily="2" charset="77"/>
              </a:rPr>
              <a:t>would</a:t>
            </a:r>
            <a:r>
              <a:rPr lang="es-ES" sz="1200">
                <a:solidFill>
                  <a:srgbClr val="173668"/>
                </a:solidFill>
                <a:latin typeface="Switzer" pitchFamily="2" charset="77"/>
              </a:rPr>
              <a:t> </a:t>
            </a:r>
            <a:r>
              <a:rPr lang="es-ES" sz="1200" err="1">
                <a:solidFill>
                  <a:srgbClr val="173668"/>
                </a:solidFill>
                <a:latin typeface="Switzer" pitchFamily="2" charset="77"/>
              </a:rPr>
              <a:t>this</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a:t>
            </a:r>
            <a:r>
              <a:rPr lang="es-ES" sz="1200" err="1">
                <a:solidFill>
                  <a:srgbClr val="173668"/>
                </a:solidFill>
                <a:latin typeface="Switzer" pitchFamily="2" charset="77"/>
              </a:rPr>
              <a:t>offer</a:t>
            </a:r>
            <a:r>
              <a:rPr lang="es-ES" sz="1200">
                <a:solidFill>
                  <a:srgbClr val="173668"/>
                </a:solidFill>
                <a:latin typeface="Switzer" pitchFamily="2" charset="77"/>
              </a:rPr>
              <a:t> </a:t>
            </a:r>
            <a:r>
              <a:rPr lang="es-ES" sz="1200" err="1">
                <a:solidFill>
                  <a:srgbClr val="173668"/>
                </a:solidFill>
                <a:latin typeface="Switzer" pitchFamily="2" charset="77"/>
              </a:rPr>
              <a:t>to</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a:t>
            </a:r>
          </a:p>
        </p:txBody>
      </p:sp>
      <p:sp>
        <p:nvSpPr>
          <p:cNvPr id="36" name="CuadroTexto 35">
            <a:extLst>
              <a:ext uri="{FF2B5EF4-FFF2-40B4-BE49-F238E27FC236}">
                <a16:creationId xmlns:a16="http://schemas.microsoft.com/office/drawing/2014/main" id="{E92D18DA-8E28-DD7C-4C0C-4DEB43F1A556}"/>
              </a:ext>
            </a:extLst>
          </p:cNvPr>
          <p:cNvSpPr txBox="1"/>
          <p:nvPr/>
        </p:nvSpPr>
        <p:spPr>
          <a:xfrm>
            <a:off x="1229958" y="3915376"/>
            <a:ext cx="1596325" cy="646331"/>
          </a:xfrm>
          <a:prstGeom prst="rect">
            <a:avLst/>
          </a:prstGeom>
          <a:noFill/>
        </p:spPr>
        <p:txBody>
          <a:bodyPr wrap="square" rtlCol="0">
            <a:spAutoFit/>
          </a:bodyPr>
          <a:lstStyle/>
          <a:p>
            <a:pPr>
              <a:buSzPct val="150000"/>
            </a:pPr>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this</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a:t>
            </a:r>
            <a:r>
              <a:rPr lang="es-ES" sz="1200" err="1">
                <a:solidFill>
                  <a:srgbClr val="173668"/>
                </a:solidFill>
                <a:latin typeface="Switzer" pitchFamily="2" charset="77"/>
              </a:rPr>
              <a:t>will</a:t>
            </a:r>
            <a:r>
              <a:rPr lang="es-ES" sz="1200">
                <a:solidFill>
                  <a:srgbClr val="173668"/>
                </a:solidFill>
                <a:latin typeface="Switzer" pitchFamily="2" charset="77"/>
              </a:rPr>
              <a:t> </a:t>
            </a:r>
            <a:r>
              <a:rPr lang="es-ES" sz="1200" err="1">
                <a:solidFill>
                  <a:srgbClr val="173668"/>
                </a:solidFill>
                <a:latin typeface="Switzer" pitchFamily="2" charset="77"/>
              </a:rPr>
              <a:t>improve</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current</a:t>
            </a:r>
            <a:r>
              <a:rPr lang="es-ES" sz="1200">
                <a:solidFill>
                  <a:srgbClr val="173668"/>
                </a:solidFill>
                <a:latin typeface="Switzer" pitchFamily="2" charset="77"/>
              </a:rPr>
              <a:t> </a:t>
            </a:r>
            <a:r>
              <a:rPr lang="es-ES" sz="1200" err="1">
                <a:solidFill>
                  <a:srgbClr val="173668"/>
                </a:solidFill>
                <a:latin typeface="Switzer" pitchFamily="2" charset="77"/>
              </a:rPr>
              <a:t>situation</a:t>
            </a:r>
            <a:r>
              <a:rPr lang="es-ES" sz="1200">
                <a:solidFill>
                  <a:srgbClr val="173668"/>
                </a:solidFill>
                <a:latin typeface="Switzer" pitchFamily="2" charset="77"/>
              </a:rPr>
              <a:t>? </a:t>
            </a:r>
          </a:p>
        </p:txBody>
      </p:sp>
      <p:sp>
        <p:nvSpPr>
          <p:cNvPr id="37" name="CuadroTexto 36">
            <a:extLst>
              <a:ext uri="{FF2B5EF4-FFF2-40B4-BE49-F238E27FC236}">
                <a16:creationId xmlns:a16="http://schemas.microsoft.com/office/drawing/2014/main" id="{F4699125-0644-2D54-FE4D-574615E6B15A}"/>
              </a:ext>
            </a:extLst>
          </p:cNvPr>
          <p:cNvSpPr txBox="1"/>
          <p:nvPr/>
        </p:nvSpPr>
        <p:spPr>
          <a:xfrm>
            <a:off x="2177607" y="1791042"/>
            <a:ext cx="1596326" cy="830997"/>
          </a:xfrm>
          <a:prstGeom prst="rect">
            <a:avLst/>
          </a:prstGeom>
          <a:noFill/>
        </p:spPr>
        <p:txBody>
          <a:bodyPr wrap="square" rtlCol="0">
            <a:spAutoFit/>
          </a:bodyPr>
          <a:lstStyle/>
          <a:p>
            <a:pPr>
              <a:buSzPct val="150000"/>
            </a:pPr>
            <a:r>
              <a:rPr lang="es-ES" sz="1200" err="1">
                <a:solidFill>
                  <a:srgbClr val="173668"/>
                </a:solidFill>
                <a:latin typeface="Arial" panose="020B0604020202020204" pitchFamily="34" charset="0"/>
              </a:rPr>
              <a:t>What</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is</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the</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differentiating</a:t>
            </a:r>
            <a:r>
              <a:rPr lang="es-ES" sz="1200">
                <a:solidFill>
                  <a:srgbClr val="173668"/>
                </a:solidFill>
                <a:latin typeface="Arial" panose="020B0604020202020204" pitchFamily="34" charset="0"/>
              </a:rPr>
              <a:t> factor </a:t>
            </a:r>
            <a:r>
              <a:rPr lang="es-ES" sz="1200" err="1">
                <a:solidFill>
                  <a:srgbClr val="173668"/>
                </a:solidFill>
                <a:latin typeface="Arial" panose="020B0604020202020204" pitchFamily="34" charset="0"/>
              </a:rPr>
              <a:t>of</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this</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solution</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from</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others</a:t>
            </a:r>
            <a:r>
              <a:rPr lang="es-ES" sz="1200">
                <a:solidFill>
                  <a:srgbClr val="173668"/>
                </a:solidFill>
                <a:latin typeface="Arial" panose="020B0604020202020204" pitchFamily="34" charset="0"/>
              </a:rPr>
              <a:t>?</a:t>
            </a:r>
          </a:p>
        </p:txBody>
      </p:sp>
      <p:sp>
        <p:nvSpPr>
          <p:cNvPr id="40" name="CuadroTexto 39">
            <a:extLst>
              <a:ext uri="{FF2B5EF4-FFF2-40B4-BE49-F238E27FC236}">
                <a16:creationId xmlns:a16="http://schemas.microsoft.com/office/drawing/2014/main" id="{BECCF90C-237D-0D59-92FC-90F1CBC5D6E6}"/>
              </a:ext>
            </a:extLst>
          </p:cNvPr>
          <p:cNvSpPr txBox="1"/>
          <p:nvPr/>
        </p:nvSpPr>
        <p:spPr>
          <a:xfrm>
            <a:off x="3775665" y="4095155"/>
            <a:ext cx="1596325" cy="1015663"/>
          </a:xfrm>
          <a:prstGeom prst="rect">
            <a:avLst/>
          </a:prstGeom>
          <a:noFill/>
        </p:spPr>
        <p:txBody>
          <a:bodyPr wrap="square" lIns="91440" tIns="45720" rIns="91440" bIns="45720" rtlCol="0" anchor="t">
            <a:spAutoFit/>
          </a:bodyPr>
          <a:lstStyle/>
          <a:p>
            <a:r>
              <a:rPr lang="es-ES" sz="1200" err="1">
                <a:solidFill>
                  <a:srgbClr val="333333"/>
                </a:solidFill>
                <a:latin typeface="Arial"/>
                <a:cs typeface="Segoe UI"/>
              </a:rPr>
              <a:t>What</a:t>
            </a:r>
            <a:r>
              <a:rPr lang="es-ES" sz="1200">
                <a:solidFill>
                  <a:srgbClr val="333333"/>
                </a:solidFill>
                <a:latin typeface="Arial"/>
                <a:cs typeface="Segoe UI"/>
              </a:rPr>
              <a:t> </a:t>
            </a:r>
            <a:r>
              <a:rPr lang="es-ES" sz="1200" err="1">
                <a:solidFill>
                  <a:srgbClr val="333333"/>
                </a:solidFill>
                <a:latin typeface="Arial"/>
                <a:cs typeface="Segoe UI"/>
              </a:rPr>
              <a:t>sort</a:t>
            </a:r>
            <a:r>
              <a:rPr lang="es-ES" sz="1200">
                <a:solidFill>
                  <a:srgbClr val="333333"/>
                </a:solidFill>
                <a:latin typeface="Arial"/>
                <a:cs typeface="Segoe UI"/>
              </a:rPr>
              <a:t> </a:t>
            </a:r>
            <a:r>
              <a:rPr lang="es-ES" sz="1200" err="1">
                <a:solidFill>
                  <a:srgbClr val="333333"/>
                </a:solidFill>
                <a:latin typeface="Arial"/>
                <a:cs typeface="Segoe UI"/>
              </a:rPr>
              <a:t>of</a:t>
            </a:r>
            <a:r>
              <a:rPr lang="es-ES" sz="1200">
                <a:solidFill>
                  <a:srgbClr val="333333"/>
                </a:solidFill>
                <a:latin typeface="Arial"/>
                <a:cs typeface="Segoe UI"/>
              </a:rPr>
              <a:t> </a:t>
            </a:r>
            <a:r>
              <a:rPr lang="es-ES" sz="1200" err="1">
                <a:solidFill>
                  <a:srgbClr val="333333"/>
                </a:solidFill>
                <a:latin typeface="Arial"/>
                <a:cs typeface="Segoe UI"/>
              </a:rPr>
              <a:t>circumstances</a:t>
            </a:r>
            <a:r>
              <a:rPr lang="es-ES" sz="1200">
                <a:solidFill>
                  <a:srgbClr val="333333"/>
                </a:solidFill>
                <a:latin typeface="Arial"/>
                <a:cs typeface="Segoe UI"/>
              </a:rPr>
              <a:t> </a:t>
            </a:r>
            <a:r>
              <a:rPr lang="es-ES" sz="1200" err="1">
                <a:solidFill>
                  <a:srgbClr val="333333"/>
                </a:solidFill>
                <a:latin typeface="Arial"/>
                <a:cs typeface="Segoe UI"/>
              </a:rPr>
              <a:t>must</a:t>
            </a:r>
            <a:r>
              <a:rPr lang="es-ES" sz="1200">
                <a:solidFill>
                  <a:srgbClr val="333333"/>
                </a:solidFill>
                <a:latin typeface="Arial"/>
                <a:cs typeface="Segoe UI"/>
              </a:rPr>
              <a:t> </a:t>
            </a:r>
            <a:r>
              <a:rPr lang="es-ES" sz="1200" err="1">
                <a:solidFill>
                  <a:srgbClr val="333333"/>
                </a:solidFill>
                <a:latin typeface="Arial"/>
                <a:cs typeface="Segoe UI"/>
              </a:rPr>
              <a:t>exist</a:t>
            </a:r>
            <a:r>
              <a:rPr lang="es-ES" sz="1200">
                <a:solidFill>
                  <a:srgbClr val="333333"/>
                </a:solidFill>
                <a:latin typeface="Arial"/>
                <a:cs typeface="Segoe UI"/>
              </a:rPr>
              <a:t> </a:t>
            </a:r>
            <a:r>
              <a:rPr lang="es-ES" sz="1200" err="1">
                <a:solidFill>
                  <a:srgbClr val="333333"/>
                </a:solidFill>
                <a:latin typeface="Arial"/>
                <a:cs typeface="Segoe UI"/>
              </a:rPr>
              <a:t>for</a:t>
            </a:r>
            <a:r>
              <a:rPr lang="es-ES" sz="1200">
                <a:solidFill>
                  <a:srgbClr val="333333"/>
                </a:solidFill>
                <a:latin typeface="Arial"/>
                <a:cs typeface="Segoe UI"/>
              </a:rPr>
              <a:t> </a:t>
            </a:r>
            <a:r>
              <a:rPr lang="es-ES" sz="1200" err="1">
                <a:solidFill>
                  <a:srgbClr val="333333"/>
                </a:solidFill>
                <a:latin typeface="Arial"/>
                <a:cs typeface="Segoe UI"/>
              </a:rPr>
              <a:t>us</a:t>
            </a:r>
            <a:r>
              <a:rPr lang="es-ES" sz="1200">
                <a:solidFill>
                  <a:srgbClr val="333333"/>
                </a:solidFill>
                <a:latin typeface="Arial"/>
                <a:cs typeface="Segoe UI"/>
              </a:rPr>
              <a:t> </a:t>
            </a:r>
            <a:r>
              <a:rPr lang="es-ES" sz="1200" err="1">
                <a:solidFill>
                  <a:srgbClr val="333333"/>
                </a:solidFill>
                <a:latin typeface="Arial"/>
                <a:cs typeface="Segoe UI"/>
              </a:rPr>
              <a:t>to</a:t>
            </a:r>
            <a:r>
              <a:rPr lang="es-ES" sz="1200">
                <a:solidFill>
                  <a:srgbClr val="333333"/>
                </a:solidFill>
                <a:latin typeface="Arial"/>
                <a:cs typeface="Segoe UI"/>
              </a:rPr>
              <a:t> </a:t>
            </a:r>
            <a:r>
              <a:rPr lang="es-ES" sz="1200" err="1">
                <a:solidFill>
                  <a:srgbClr val="333333"/>
                </a:solidFill>
                <a:latin typeface="Arial"/>
                <a:cs typeface="Segoe UI"/>
              </a:rPr>
              <a:t>achieve</a:t>
            </a:r>
            <a:r>
              <a:rPr lang="es-ES" sz="1200">
                <a:solidFill>
                  <a:srgbClr val="333333"/>
                </a:solidFill>
                <a:latin typeface="Arial"/>
                <a:cs typeface="Segoe UI"/>
              </a:rPr>
              <a:t> </a:t>
            </a:r>
            <a:r>
              <a:rPr lang="es-ES" sz="1200" err="1">
                <a:solidFill>
                  <a:srgbClr val="333333"/>
                </a:solidFill>
                <a:latin typeface="Arial"/>
                <a:cs typeface="Segoe UI"/>
              </a:rPr>
              <a:t>our</a:t>
            </a:r>
            <a:r>
              <a:rPr lang="es-ES" sz="1200">
                <a:solidFill>
                  <a:srgbClr val="333333"/>
                </a:solidFill>
                <a:latin typeface="Arial"/>
                <a:cs typeface="Segoe UI"/>
              </a:rPr>
              <a:t> </a:t>
            </a:r>
            <a:r>
              <a:rPr lang="es-ES" sz="1200" err="1">
                <a:solidFill>
                  <a:srgbClr val="333333"/>
                </a:solidFill>
                <a:latin typeface="Arial"/>
                <a:cs typeface="Segoe UI"/>
              </a:rPr>
              <a:t>desired</a:t>
            </a:r>
            <a:r>
              <a:rPr lang="es-ES" sz="1200">
                <a:solidFill>
                  <a:srgbClr val="333333"/>
                </a:solidFill>
                <a:latin typeface="Arial"/>
                <a:cs typeface="Segoe UI"/>
              </a:rPr>
              <a:t> </a:t>
            </a:r>
            <a:r>
              <a:rPr lang="es-ES" sz="1200" err="1">
                <a:solidFill>
                  <a:srgbClr val="333333"/>
                </a:solidFill>
                <a:latin typeface="Arial"/>
                <a:cs typeface="Segoe UI"/>
              </a:rPr>
              <a:t>outcomes</a:t>
            </a:r>
            <a:r>
              <a:rPr lang="es-ES" sz="1200">
                <a:solidFill>
                  <a:srgbClr val="333333"/>
                </a:solidFill>
                <a:latin typeface="Arial"/>
                <a:cs typeface="Segoe UI"/>
              </a:rPr>
              <a:t>?</a:t>
            </a:r>
          </a:p>
        </p:txBody>
      </p:sp>
      <p:pic>
        <p:nvPicPr>
          <p:cNvPr id="41" name="Imagen 40">
            <a:extLst>
              <a:ext uri="{FF2B5EF4-FFF2-40B4-BE49-F238E27FC236}">
                <a16:creationId xmlns:a16="http://schemas.microsoft.com/office/drawing/2014/main" id="{8B965487-A7D2-D798-6112-0E94DCAF359C}"/>
              </a:ext>
            </a:extLst>
          </p:cNvPr>
          <p:cNvPicPr>
            <a:picLocks noChangeAspect="1"/>
          </p:cNvPicPr>
          <p:nvPr/>
        </p:nvPicPr>
        <p:blipFill>
          <a:blip r:embed="rId3"/>
          <a:stretch>
            <a:fillRect/>
          </a:stretch>
        </p:blipFill>
        <p:spPr>
          <a:xfrm>
            <a:off x="6771112" y="2275522"/>
            <a:ext cx="560962" cy="514457"/>
          </a:xfrm>
          <a:prstGeom prst="rect">
            <a:avLst/>
          </a:prstGeom>
        </p:spPr>
      </p:pic>
      <p:pic>
        <p:nvPicPr>
          <p:cNvPr id="42" name="Imagen 41">
            <a:extLst>
              <a:ext uri="{FF2B5EF4-FFF2-40B4-BE49-F238E27FC236}">
                <a16:creationId xmlns:a16="http://schemas.microsoft.com/office/drawing/2014/main" id="{195DB31D-CF9A-264B-76CD-90502BF01C05}"/>
              </a:ext>
            </a:extLst>
          </p:cNvPr>
          <p:cNvPicPr>
            <a:picLocks noChangeAspect="1"/>
          </p:cNvPicPr>
          <p:nvPr/>
        </p:nvPicPr>
        <p:blipFill>
          <a:blip r:embed="rId3"/>
          <a:stretch>
            <a:fillRect/>
          </a:stretch>
        </p:blipFill>
        <p:spPr>
          <a:xfrm>
            <a:off x="6713865" y="4278628"/>
            <a:ext cx="560962" cy="514457"/>
          </a:xfrm>
          <a:prstGeom prst="rect">
            <a:avLst/>
          </a:prstGeom>
        </p:spPr>
      </p:pic>
      <p:pic>
        <p:nvPicPr>
          <p:cNvPr id="43" name="Imagen 42">
            <a:extLst>
              <a:ext uri="{FF2B5EF4-FFF2-40B4-BE49-F238E27FC236}">
                <a16:creationId xmlns:a16="http://schemas.microsoft.com/office/drawing/2014/main" id="{911658CE-7961-1212-DD96-ADD1C2194B41}"/>
              </a:ext>
            </a:extLst>
          </p:cNvPr>
          <p:cNvPicPr>
            <a:picLocks noChangeAspect="1"/>
          </p:cNvPicPr>
          <p:nvPr/>
        </p:nvPicPr>
        <p:blipFill>
          <a:blip r:embed="rId3"/>
          <a:stretch>
            <a:fillRect/>
          </a:stretch>
        </p:blipFill>
        <p:spPr>
          <a:xfrm>
            <a:off x="10548048" y="4055243"/>
            <a:ext cx="560962" cy="514457"/>
          </a:xfrm>
          <a:prstGeom prst="rect">
            <a:avLst/>
          </a:prstGeom>
        </p:spPr>
      </p:pic>
      <p:pic>
        <p:nvPicPr>
          <p:cNvPr id="44" name="Imagen 43">
            <a:extLst>
              <a:ext uri="{FF2B5EF4-FFF2-40B4-BE49-F238E27FC236}">
                <a16:creationId xmlns:a16="http://schemas.microsoft.com/office/drawing/2014/main" id="{41FEC3EA-961C-7797-3677-6002EE380C04}"/>
              </a:ext>
            </a:extLst>
          </p:cNvPr>
          <p:cNvPicPr>
            <a:picLocks noChangeAspect="1"/>
          </p:cNvPicPr>
          <p:nvPr/>
        </p:nvPicPr>
        <p:blipFill>
          <a:blip r:embed="rId3"/>
          <a:stretch>
            <a:fillRect/>
          </a:stretch>
        </p:blipFill>
        <p:spPr>
          <a:xfrm>
            <a:off x="10023467" y="4379381"/>
            <a:ext cx="560962" cy="514457"/>
          </a:xfrm>
          <a:prstGeom prst="rect">
            <a:avLst/>
          </a:prstGeom>
        </p:spPr>
      </p:pic>
      <p:pic>
        <p:nvPicPr>
          <p:cNvPr id="45" name="Imagen 44">
            <a:extLst>
              <a:ext uri="{FF2B5EF4-FFF2-40B4-BE49-F238E27FC236}">
                <a16:creationId xmlns:a16="http://schemas.microsoft.com/office/drawing/2014/main" id="{1381B73E-B4D6-6D84-15CF-52F762AF7443}"/>
              </a:ext>
            </a:extLst>
          </p:cNvPr>
          <p:cNvPicPr>
            <a:picLocks noChangeAspect="1"/>
          </p:cNvPicPr>
          <p:nvPr/>
        </p:nvPicPr>
        <p:blipFill>
          <a:blip r:embed="rId3"/>
          <a:stretch>
            <a:fillRect/>
          </a:stretch>
        </p:blipFill>
        <p:spPr>
          <a:xfrm>
            <a:off x="10395648" y="2055524"/>
            <a:ext cx="560962" cy="514457"/>
          </a:xfrm>
          <a:prstGeom prst="rect">
            <a:avLst/>
          </a:prstGeom>
        </p:spPr>
      </p:pic>
      <p:pic>
        <p:nvPicPr>
          <p:cNvPr id="46" name="Imagen 45">
            <a:extLst>
              <a:ext uri="{FF2B5EF4-FFF2-40B4-BE49-F238E27FC236}">
                <a16:creationId xmlns:a16="http://schemas.microsoft.com/office/drawing/2014/main" id="{970F7669-1DEC-06DD-FE79-5E17F6C7D4E2}"/>
              </a:ext>
            </a:extLst>
          </p:cNvPr>
          <p:cNvPicPr>
            <a:picLocks noChangeAspect="1"/>
          </p:cNvPicPr>
          <p:nvPr/>
        </p:nvPicPr>
        <p:blipFill>
          <a:blip r:embed="rId3"/>
          <a:stretch>
            <a:fillRect/>
          </a:stretch>
        </p:blipFill>
        <p:spPr>
          <a:xfrm>
            <a:off x="10148877" y="2584896"/>
            <a:ext cx="560962" cy="514457"/>
          </a:xfrm>
          <a:prstGeom prst="rect">
            <a:avLst/>
          </a:prstGeom>
        </p:spPr>
      </p:pic>
      <p:pic>
        <p:nvPicPr>
          <p:cNvPr id="47" name="Imagen 46">
            <a:extLst>
              <a:ext uri="{FF2B5EF4-FFF2-40B4-BE49-F238E27FC236}">
                <a16:creationId xmlns:a16="http://schemas.microsoft.com/office/drawing/2014/main" id="{E41E92C0-F3F1-CE6D-BE00-13F120FC8499}"/>
              </a:ext>
            </a:extLst>
          </p:cNvPr>
          <p:cNvPicPr>
            <a:picLocks noChangeAspect="1"/>
          </p:cNvPicPr>
          <p:nvPr/>
        </p:nvPicPr>
        <p:blipFill>
          <a:blip r:embed="rId3"/>
          <a:stretch>
            <a:fillRect/>
          </a:stretch>
        </p:blipFill>
        <p:spPr>
          <a:xfrm>
            <a:off x="7001548" y="4651276"/>
            <a:ext cx="560962" cy="514457"/>
          </a:xfrm>
          <a:prstGeom prst="rect">
            <a:avLst/>
          </a:prstGeom>
        </p:spPr>
      </p:pic>
      <p:pic>
        <p:nvPicPr>
          <p:cNvPr id="48" name="Imagen 47">
            <a:extLst>
              <a:ext uri="{FF2B5EF4-FFF2-40B4-BE49-F238E27FC236}">
                <a16:creationId xmlns:a16="http://schemas.microsoft.com/office/drawing/2014/main" id="{3290A2BB-894F-AE96-BCB7-8C5EBFF05426}"/>
              </a:ext>
            </a:extLst>
          </p:cNvPr>
          <p:cNvPicPr>
            <a:picLocks noChangeAspect="1"/>
          </p:cNvPicPr>
          <p:nvPr/>
        </p:nvPicPr>
        <p:blipFill>
          <a:blip r:embed="rId3"/>
          <a:stretch>
            <a:fillRect/>
          </a:stretch>
        </p:blipFill>
        <p:spPr>
          <a:xfrm>
            <a:off x="7028943" y="1923462"/>
            <a:ext cx="560962" cy="514457"/>
          </a:xfrm>
          <a:prstGeom prst="rect">
            <a:avLst/>
          </a:prstGeom>
        </p:spPr>
      </p:pic>
      <p:sp>
        <p:nvSpPr>
          <p:cNvPr id="52" name="Elipse 51">
            <a:extLst>
              <a:ext uri="{FF2B5EF4-FFF2-40B4-BE49-F238E27FC236}">
                <a16:creationId xmlns:a16="http://schemas.microsoft.com/office/drawing/2014/main" id="{B2A40731-FB4A-6EAA-9327-7F35397FD21E}"/>
              </a:ext>
            </a:extLst>
          </p:cNvPr>
          <p:cNvSpPr/>
          <p:nvPr/>
        </p:nvSpPr>
        <p:spPr>
          <a:xfrm>
            <a:off x="8460328" y="3160572"/>
            <a:ext cx="1063450" cy="1050613"/>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4" name="Gráfico 53" descr="Restaurante con relleno sólido">
            <a:extLst>
              <a:ext uri="{FF2B5EF4-FFF2-40B4-BE49-F238E27FC236}">
                <a16:creationId xmlns:a16="http://schemas.microsoft.com/office/drawing/2014/main" id="{D987F17B-9EEB-2E97-46C3-A0A2FE34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2444" y="3056592"/>
            <a:ext cx="914400" cy="914400"/>
          </a:xfrm>
          <a:prstGeom prst="rect">
            <a:avLst/>
          </a:prstGeom>
        </p:spPr>
      </p:pic>
      <p:sp>
        <p:nvSpPr>
          <p:cNvPr id="3" name="CuadroTexto 2">
            <a:extLst>
              <a:ext uri="{FF2B5EF4-FFF2-40B4-BE49-F238E27FC236}">
                <a16:creationId xmlns:a16="http://schemas.microsoft.com/office/drawing/2014/main" id="{0F26F98D-F262-011E-C152-5148BD0D3B0F}"/>
              </a:ext>
            </a:extLst>
          </p:cNvPr>
          <p:cNvSpPr txBox="1"/>
          <p:nvPr/>
        </p:nvSpPr>
        <p:spPr>
          <a:xfrm>
            <a:off x="370149" y="478422"/>
            <a:ext cx="9569484" cy="830997"/>
          </a:xfrm>
          <a:prstGeom prst="rect">
            <a:avLst/>
          </a:prstGeom>
          <a:noFill/>
        </p:spPr>
        <p:txBody>
          <a:bodyPr wrap="square" rtlCol="0">
            <a:spAutoFit/>
          </a:bodyPr>
          <a:lstStyle/>
          <a:p>
            <a:r>
              <a:rPr lang="es-ES" sz="2400" b="1" err="1">
                <a:solidFill>
                  <a:srgbClr val="173668"/>
                </a:solidFill>
                <a:latin typeface="Switzer Semibold" pitchFamily="2" charset="77"/>
              </a:rPr>
              <a:t>Challenge</a:t>
            </a:r>
            <a:r>
              <a:rPr lang="es-ES" sz="2400" b="1">
                <a:solidFill>
                  <a:srgbClr val="173668"/>
                </a:solidFill>
                <a:latin typeface="Switzer Semibold" pitchFamily="2" charset="77"/>
              </a:rPr>
              <a:t> </a:t>
            </a:r>
            <a:r>
              <a:rPr lang="es-ES" sz="2400" b="1" err="1">
                <a:solidFill>
                  <a:srgbClr val="173668"/>
                </a:solidFill>
                <a:latin typeface="Switzer Semibold" pitchFamily="2" charset="77"/>
              </a:rPr>
              <a:t>definition</a:t>
            </a:r>
            <a:r>
              <a:rPr lang="es-ES" sz="2400" b="1">
                <a:solidFill>
                  <a:srgbClr val="173668"/>
                </a:solidFill>
                <a:latin typeface="Switzer Semibold" pitchFamily="2" charset="77"/>
              </a:rPr>
              <a:t> – </a:t>
            </a:r>
            <a:r>
              <a:rPr lang="es-ES" sz="2400" b="1" err="1">
                <a:solidFill>
                  <a:srgbClr val="173668"/>
                </a:solidFill>
                <a:latin typeface="Switzer Semibold" pitchFamily="2" charset="77"/>
              </a:rPr>
              <a:t>Empathise</a:t>
            </a:r>
            <a:r>
              <a:rPr lang="es-ES" sz="2400" b="1">
                <a:solidFill>
                  <a:srgbClr val="173668"/>
                </a:solidFill>
                <a:latin typeface="Switzer Semibold" pitchFamily="2" charset="77"/>
              </a:rPr>
              <a:t> </a:t>
            </a:r>
            <a:r>
              <a:rPr lang="es-ES" sz="2400" b="1" err="1">
                <a:solidFill>
                  <a:srgbClr val="173668"/>
                </a:solidFill>
                <a:latin typeface="Switzer Semibold" pitchFamily="2" charset="77"/>
              </a:rPr>
              <a:t>with</a:t>
            </a:r>
            <a:r>
              <a:rPr lang="es-ES" sz="2400" b="1">
                <a:solidFill>
                  <a:srgbClr val="173668"/>
                </a:solidFill>
                <a:latin typeface="Switzer Semibold" pitchFamily="2" charset="77"/>
              </a:rPr>
              <a:t> </a:t>
            </a:r>
            <a:r>
              <a:rPr lang="es-ES" sz="2400" b="1" err="1">
                <a:solidFill>
                  <a:srgbClr val="173668"/>
                </a:solidFill>
                <a:latin typeface="Switzer Semibold" pitchFamily="2" charset="77"/>
              </a:rPr>
              <a:t>the</a:t>
            </a:r>
            <a:r>
              <a:rPr lang="es-ES" sz="2400" b="1">
                <a:solidFill>
                  <a:srgbClr val="173668"/>
                </a:solidFill>
                <a:latin typeface="Switzer Semibold" pitchFamily="2" charset="77"/>
              </a:rPr>
              <a:t> restaurants SME</a:t>
            </a:r>
            <a:br>
              <a:rPr lang="es-ES" sz="2400" b="1">
                <a:solidFill>
                  <a:srgbClr val="173668"/>
                </a:solidFill>
                <a:latin typeface="Switzer Semibold" pitchFamily="2" charset="77"/>
              </a:rPr>
            </a:br>
            <a:r>
              <a:rPr lang="es-ES" sz="2400">
                <a:solidFill>
                  <a:srgbClr val="173668"/>
                </a:solidFill>
                <a:latin typeface="Switzer" pitchFamily="2" charset="77"/>
              </a:rPr>
              <a:t>Who </a:t>
            </a:r>
            <a:r>
              <a:rPr lang="es-ES" sz="2400" err="1">
                <a:solidFill>
                  <a:srgbClr val="173668"/>
                </a:solidFill>
                <a:latin typeface="Switzer" pitchFamily="2" charset="77"/>
              </a:rPr>
              <a:t>is</a:t>
            </a:r>
            <a:r>
              <a:rPr lang="es-ES" sz="2400">
                <a:solidFill>
                  <a:srgbClr val="173668"/>
                </a:solidFill>
                <a:latin typeface="Switzer" pitchFamily="2" charset="77"/>
              </a:rPr>
              <a:t> </a:t>
            </a:r>
            <a:r>
              <a:rPr lang="es-ES" sz="2400" err="1">
                <a:solidFill>
                  <a:srgbClr val="173668"/>
                </a:solidFill>
                <a:latin typeface="Switzer" pitchFamily="2" charset="77"/>
              </a:rPr>
              <a:t>concerned</a:t>
            </a:r>
            <a:r>
              <a:rPr lang="es-ES" sz="2400">
                <a:solidFill>
                  <a:srgbClr val="173668"/>
                </a:solidFill>
                <a:latin typeface="Switzer" pitchFamily="2" charset="77"/>
              </a:rPr>
              <a:t> </a:t>
            </a:r>
            <a:r>
              <a:rPr lang="es-ES" sz="2400" err="1">
                <a:solidFill>
                  <a:srgbClr val="173668"/>
                </a:solidFill>
                <a:latin typeface="Switzer" pitchFamily="2" charset="77"/>
              </a:rPr>
              <a:t>by</a:t>
            </a:r>
            <a:r>
              <a:rPr lang="es-ES" sz="2400">
                <a:solidFill>
                  <a:srgbClr val="173668"/>
                </a:solidFill>
                <a:latin typeface="Switzer" pitchFamily="2" charset="77"/>
              </a:rPr>
              <a:t> </a:t>
            </a:r>
            <a:r>
              <a:rPr lang="es-ES" sz="2400" err="1">
                <a:solidFill>
                  <a:srgbClr val="173668"/>
                </a:solidFill>
                <a:latin typeface="Switzer" pitchFamily="2" charset="77"/>
              </a:rPr>
              <a:t>the</a:t>
            </a:r>
            <a:r>
              <a:rPr lang="es-ES" sz="2400">
                <a:solidFill>
                  <a:srgbClr val="173668"/>
                </a:solidFill>
                <a:latin typeface="Switzer" pitchFamily="2" charset="77"/>
              </a:rPr>
              <a:t> </a:t>
            </a:r>
            <a:r>
              <a:rPr lang="es-ES" sz="2400" err="1">
                <a:solidFill>
                  <a:srgbClr val="173668"/>
                </a:solidFill>
                <a:latin typeface="Switzer" pitchFamily="2" charset="77"/>
              </a:rPr>
              <a:t>issue</a:t>
            </a:r>
            <a:r>
              <a:rPr lang="es-ES" sz="2400">
                <a:solidFill>
                  <a:srgbClr val="173668"/>
                </a:solidFill>
                <a:latin typeface="Switzer" pitchFamily="2" charset="77"/>
              </a:rPr>
              <a:t>? In </a:t>
            </a:r>
            <a:r>
              <a:rPr lang="es-ES" sz="2400" err="1">
                <a:solidFill>
                  <a:srgbClr val="173668"/>
                </a:solidFill>
                <a:latin typeface="Switzer" pitchFamily="2" charset="77"/>
              </a:rPr>
              <a:t>which</a:t>
            </a:r>
            <a:r>
              <a:rPr lang="es-ES" sz="2400">
                <a:solidFill>
                  <a:srgbClr val="173668"/>
                </a:solidFill>
                <a:latin typeface="Switzer" pitchFamily="2" charset="77"/>
              </a:rPr>
              <a:t> </a:t>
            </a:r>
            <a:r>
              <a:rPr lang="es-ES" sz="2400" err="1">
                <a:solidFill>
                  <a:srgbClr val="173668"/>
                </a:solidFill>
                <a:latin typeface="Switzer" pitchFamily="2" charset="77"/>
              </a:rPr>
              <a:t>ways</a:t>
            </a:r>
            <a:r>
              <a:rPr lang="es-ES" sz="2400">
                <a:solidFill>
                  <a:srgbClr val="173668"/>
                </a:solidFill>
                <a:latin typeface="Switzer" pitchFamily="2" charset="77"/>
              </a:rPr>
              <a:t>?</a:t>
            </a:r>
          </a:p>
        </p:txBody>
      </p:sp>
    </p:spTree>
    <p:extLst>
      <p:ext uri="{BB962C8B-B14F-4D97-AF65-F5344CB8AC3E}">
        <p14:creationId xmlns:p14="http://schemas.microsoft.com/office/powerpoint/2010/main" val="383091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1A626A4-2E8B-EE61-9D96-6A8D5D63ECC4}"/>
              </a:ext>
            </a:extLst>
          </p:cNvPr>
          <p:cNvSpPr txBox="1"/>
          <p:nvPr/>
        </p:nvSpPr>
        <p:spPr>
          <a:xfrm>
            <a:off x="334730" y="524911"/>
            <a:ext cx="9089037" cy="635751"/>
          </a:xfrm>
          <a:prstGeom prst="rect">
            <a:avLst/>
          </a:prstGeom>
          <a:noFill/>
        </p:spPr>
        <p:txBody>
          <a:bodyPr wrap="square" rtlCol="0">
            <a:spAutoFit/>
          </a:bodyPr>
          <a:lstStyle/>
          <a:p>
            <a:pPr>
              <a:lnSpc>
                <a:spcPts val="4780"/>
              </a:lnSpc>
            </a:pPr>
            <a:r>
              <a:rPr lang="en-CA" sz="2800" b="1">
                <a:solidFill>
                  <a:srgbClr val="173668"/>
                </a:solidFill>
                <a:latin typeface="Switzer Semibold" pitchFamily="2" charset="77"/>
              </a:rPr>
              <a:t>Challenge definition – What issue will we solve? </a:t>
            </a:r>
          </a:p>
        </p:txBody>
      </p:sp>
      <p:graphicFrame>
        <p:nvGraphicFramePr>
          <p:cNvPr id="5" name="Tabla 6">
            <a:extLst>
              <a:ext uri="{FF2B5EF4-FFF2-40B4-BE49-F238E27FC236}">
                <a16:creationId xmlns:a16="http://schemas.microsoft.com/office/drawing/2014/main" id="{2AEB8BFC-31D5-E367-6633-A7DF85C71314}"/>
              </a:ext>
            </a:extLst>
          </p:cNvPr>
          <p:cNvGraphicFramePr>
            <a:graphicFrameLocks noGrp="1"/>
          </p:cNvGraphicFramePr>
          <p:nvPr>
            <p:extLst>
              <p:ext uri="{D42A27DB-BD31-4B8C-83A1-F6EECF244321}">
                <p14:modId xmlns:p14="http://schemas.microsoft.com/office/powerpoint/2010/main" val="4083235512"/>
              </p:ext>
            </p:extLst>
          </p:nvPr>
        </p:nvGraphicFramePr>
        <p:xfrm>
          <a:off x="414778" y="1779586"/>
          <a:ext cx="11378154" cy="3992880"/>
        </p:xfrm>
        <a:graphic>
          <a:graphicData uri="http://schemas.openxmlformats.org/drawingml/2006/table">
            <a:tbl>
              <a:tblPr firstRow="1" bandRow="1">
                <a:tableStyleId>{22838BEF-8BB2-4498-84A7-C5851F593DF1}</a:tableStyleId>
              </a:tblPr>
              <a:tblGrid>
                <a:gridCol w="5689077">
                  <a:extLst>
                    <a:ext uri="{9D8B030D-6E8A-4147-A177-3AD203B41FA5}">
                      <a16:colId xmlns:a16="http://schemas.microsoft.com/office/drawing/2014/main" val="100355866"/>
                    </a:ext>
                  </a:extLst>
                </a:gridCol>
                <a:gridCol w="5689077">
                  <a:extLst>
                    <a:ext uri="{9D8B030D-6E8A-4147-A177-3AD203B41FA5}">
                      <a16:colId xmlns:a16="http://schemas.microsoft.com/office/drawing/2014/main" val="2465579278"/>
                    </a:ext>
                  </a:extLst>
                </a:gridCol>
              </a:tblGrid>
              <a:tr h="3956976">
                <a:tc>
                  <a:txBody>
                    <a:bodyPr/>
                    <a:lstStyle/>
                    <a:p>
                      <a:br>
                        <a:rPr lang="en-US" sz="1600" b="1" i="0" noProof="0">
                          <a:solidFill>
                            <a:srgbClr val="002060"/>
                          </a:solidFill>
                          <a:latin typeface="Switzer Medium Italic"/>
                        </a:rPr>
                      </a:br>
                      <a:r>
                        <a:rPr lang="en-US" sz="1600" b="1" i="0" noProof="0">
                          <a:solidFill>
                            <a:srgbClr val="002060"/>
                          </a:solidFill>
                          <a:latin typeface="Switzer Medium Italic"/>
                        </a:rPr>
                        <a:t>Key challenge to solve </a:t>
                      </a:r>
                      <a:endParaRPr lang="en-US" sz="1600" b="1" i="0" noProof="0">
                        <a:solidFill>
                          <a:srgbClr val="002060"/>
                        </a:solidFill>
                        <a:latin typeface="Switzer Medium Italic" pitchFamily="2" charset="77"/>
                      </a:endParaRPr>
                    </a:p>
                    <a:p>
                      <a:endParaRPr lang="en-US" sz="1600" b="0" i="0" noProof="0">
                        <a:solidFill>
                          <a:srgbClr val="002060"/>
                        </a:solidFill>
                        <a:latin typeface="Switzer Medium" pitchFamily="2" charset="77"/>
                      </a:endParaRPr>
                    </a:p>
                    <a:p>
                      <a:pPr marL="285750" indent="-285750">
                        <a:buFont typeface="Wingdings" panose="05000000000000000000" pitchFamily="2" charset="2"/>
                        <a:buChar char="Ø"/>
                      </a:pPr>
                      <a:r>
                        <a:rPr lang="en-US" sz="1600" b="0" i="0" noProof="0">
                          <a:solidFill>
                            <a:srgbClr val="002060"/>
                          </a:solidFill>
                          <a:latin typeface="Switzer Medium"/>
                        </a:rPr>
                        <a:t>Describe clearly the challenge. </a:t>
                      </a:r>
                    </a:p>
                    <a:p>
                      <a:pPr marL="0" indent="0">
                        <a:buFont typeface="Wingdings" panose="05000000000000000000" pitchFamily="2" charset="2"/>
                        <a:buNone/>
                      </a:pPr>
                      <a:endParaRPr lang="en-US" sz="1600" b="0" i="0" noProof="0">
                        <a:solidFill>
                          <a:srgbClr val="002060"/>
                        </a:solidFill>
                        <a:latin typeface="Switzer Medium" pitchFamily="2" charset="77"/>
                      </a:endParaRPr>
                    </a:p>
                    <a:p>
                      <a:pPr marL="285750" indent="-285750">
                        <a:buFont typeface="Arial" panose="020B0604020202020204" pitchFamily="34" charset="0"/>
                        <a:buChar char="•"/>
                      </a:pPr>
                      <a:r>
                        <a:rPr lang="en-US" sz="1600" b="0" i="0" noProof="0">
                          <a:solidFill>
                            <a:srgbClr val="002060"/>
                          </a:solidFill>
                          <a:latin typeface="Switzer"/>
                        </a:rPr>
                        <a:t>What is the challenge?</a:t>
                      </a:r>
                    </a:p>
                    <a:p>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Why is this challenge real?</a:t>
                      </a:r>
                    </a:p>
                    <a:p>
                      <a:pPr marL="0" indent="0">
                        <a:buFont typeface="Arial" panose="020B0604020202020204" pitchFamily="34" charset="0"/>
                        <a:buNone/>
                      </a:pPr>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Why is it so important to solve?</a:t>
                      </a:r>
                    </a:p>
                    <a:p>
                      <a:pPr marL="0" indent="0">
                        <a:buFont typeface="Arial" panose="020B0604020202020204" pitchFamily="34" charset="0"/>
                        <a:buNone/>
                      </a:pPr>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What key issue have we identified? </a:t>
                      </a:r>
                    </a:p>
                    <a:p>
                      <a:pPr marL="0" indent="0">
                        <a:buFont typeface="Arial" panose="020B0604020202020204" pitchFamily="34" charset="0"/>
                        <a:buNone/>
                      </a:pPr>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What needs, concerns, and complaints do the </a:t>
                      </a:r>
                    </a:p>
                    <a:p>
                      <a:pPr marL="0" lvl="0" indent="0">
                        <a:buNone/>
                      </a:pPr>
                      <a:r>
                        <a:rPr lang="en-US" sz="1600" b="0" i="0" noProof="0">
                          <a:solidFill>
                            <a:srgbClr val="002060"/>
                          </a:solidFill>
                          <a:latin typeface="Switzer"/>
                        </a:rPr>
                        <a:t>     restaurants SME have?  </a:t>
                      </a:r>
                      <a:endParaRPr lang="en-US"/>
                    </a:p>
                    <a:p>
                      <a:endParaRPr lang="en-US" sz="1600" b="0" i="0" noProof="0">
                        <a:latin typeface="Switzer Medium" pitchFamily="2" charset="7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br>
                        <a:rPr lang="en-US" sz="1600" b="1" i="0" noProof="0">
                          <a:solidFill>
                            <a:srgbClr val="002060"/>
                          </a:solidFill>
                          <a:latin typeface="Switzer Medium Italic"/>
                        </a:rPr>
                      </a:br>
                      <a:r>
                        <a:rPr lang="en-US" sz="1600" b="1" i="0" noProof="0">
                          <a:solidFill>
                            <a:srgbClr val="002060"/>
                          </a:solidFill>
                          <a:latin typeface="Switzer Medium Italic"/>
                        </a:rPr>
                        <a:t>Benefits </a:t>
                      </a:r>
                      <a:endParaRPr lang="en-US" sz="1600" b="1" i="0" noProof="0">
                        <a:solidFill>
                          <a:srgbClr val="002060"/>
                        </a:solidFill>
                        <a:latin typeface="Switzer Medium Italic" pitchFamily="2" charset="77"/>
                      </a:endParaRPr>
                    </a:p>
                    <a:p>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What would be the major benefits in case of solving the problem? </a:t>
                      </a:r>
                    </a:p>
                    <a:p>
                      <a:pPr marL="0" indent="0">
                        <a:buFont typeface="Arial" panose="020B0604020202020204" pitchFamily="34" charset="0"/>
                        <a:buNone/>
                      </a:pPr>
                      <a:endParaRPr lang="en-US" sz="1600" b="0" i="0" noProof="0">
                        <a:solidFill>
                          <a:srgbClr val="002060"/>
                        </a:solidFill>
                        <a:latin typeface="Switzer" pitchFamily="2" charset="77"/>
                      </a:endParaRPr>
                    </a:p>
                    <a:p>
                      <a:pPr marL="285750" indent="-285750">
                        <a:buFont typeface="Arial" panose="020B0604020202020204" pitchFamily="34" charset="0"/>
                        <a:buChar char="•"/>
                      </a:pPr>
                      <a:r>
                        <a:rPr lang="en-US" sz="1600" b="0" i="0" noProof="0">
                          <a:solidFill>
                            <a:srgbClr val="002060"/>
                          </a:solidFill>
                          <a:latin typeface="Switzer"/>
                        </a:rPr>
                        <a:t>In which ways would it affect the restaurants SME?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03446723"/>
                  </a:ext>
                </a:extLst>
              </a:tr>
            </a:tbl>
          </a:graphicData>
        </a:graphic>
      </p:graphicFrame>
      <p:sp>
        <p:nvSpPr>
          <p:cNvPr id="7" name="CuadroTexto 6">
            <a:extLst>
              <a:ext uri="{FF2B5EF4-FFF2-40B4-BE49-F238E27FC236}">
                <a16:creationId xmlns:a16="http://schemas.microsoft.com/office/drawing/2014/main" id="{E40723F0-89DB-3656-B3F7-2F977BAC4D43}"/>
              </a:ext>
            </a:extLst>
          </p:cNvPr>
          <p:cNvSpPr txBox="1"/>
          <p:nvPr/>
        </p:nvSpPr>
        <p:spPr>
          <a:xfrm>
            <a:off x="334730" y="1328658"/>
            <a:ext cx="7423688" cy="369332"/>
          </a:xfrm>
          <a:prstGeom prst="rect">
            <a:avLst/>
          </a:prstGeom>
          <a:noFill/>
        </p:spPr>
        <p:txBody>
          <a:bodyPr wrap="square" rtlCol="0">
            <a:spAutoFit/>
          </a:bodyPr>
          <a:lstStyle/>
          <a:p>
            <a:r>
              <a:rPr lang="en-AU">
                <a:solidFill>
                  <a:schemeClr val="tx2"/>
                </a:solidFill>
                <a:highlight>
                  <a:srgbClr val="FDB91B"/>
                </a:highlight>
                <a:latin typeface="Switzer Medium" pitchFamily="2" charset="77"/>
                <a:cs typeface="Arial" panose="020B0604020202020204" pitchFamily="34" charset="0"/>
              </a:rPr>
              <a:t>Title – Write down the issue you will solve here  </a:t>
            </a:r>
          </a:p>
        </p:txBody>
      </p:sp>
      <p:sp>
        <p:nvSpPr>
          <p:cNvPr id="3" name="Rectángulo 2">
            <a:extLst>
              <a:ext uri="{FF2B5EF4-FFF2-40B4-BE49-F238E27FC236}">
                <a16:creationId xmlns:a16="http://schemas.microsoft.com/office/drawing/2014/main" id="{5CC1DBDD-3BD0-B610-21B4-61B9CA9D2829}"/>
              </a:ext>
            </a:extLst>
          </p:cNvPr>
          <p:cNvSpPr/>
          <p:nvPr/>
        </p:nvSpPr>
        <p:spPr>
          <a:xfrm>
            <a:off x="405353" y="1244338"/>
            <a:ext cx="11387579" cy="537328"/>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94A68F84-709A-DE72-0DA0-CB039F31BBC7}"/>
              </a:ext>
            </a:extLst>
          </p:cNvPr>
          <p:cNvSpPr/>
          <p:nvPr/>
        </p:nvSpPr>
        <p:spPr>
          <a:xfrm>
            <a:off x="403123" y="1779639"/>
            <a:ext cx="5545394" cy="4129548"/>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78B33E06-0BC6-F4EC-03BE-082BC3966EAB}"/>
              </a:ext>
            </a:extLst>
          </p:cNvPr>
          <p:cNvSpPr/>
          <p:nvPr/>
        </p:nvSpPr>
        <p:spPr>
          <a:xfrm>
            <a:off x="5963264" y="1774723"/>
            <a:ext cx="5825614" cy="4129548"/>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0495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7BA243-3545-6D00-91B8-29471208DC25}"/>
              </a:ext>
            </a:extLst>
          </p:cNvPr>
          <p:cNvSpPr txBox="1"/>
          <p:nvPr/>
        </p:nvSpPr>
        <p:spPr>
          <a:xfrm>
            <a:off x="624180" y="2464361"/>
            <a:ext cx="9919995" cy="16435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3360" u="none" strike="noStrike" kern="1200" cap="none" spc="0" normalizeH="0" baseline="0">
                <a:ln>
                  <a:noFill/>
                </a:ln>
                <a:solidFill>
                  <a:srgbClr val="002060"/>
                </a:solidFill>
                <a:effectLst/>
                <a:uLnTx/>
                <a:uFillTx/>
                <a:latin typeface="Switzer" pitchFamily="2" charset="77"/>
              </a:rPr>
              <a:t>____________[restaurants SME] need ____________[need of the restaurants SME] </a:t>
            </a:r>
            <a:br>
              <a:rPr kumimoji="0" lang="en-AU" sz="3360" u="none" strike="noStrike" kern="1200" cap="none" spc="0" normalizeH="0" baseline="0">
                <a:ln>
                  <a:noFill/>
                </a:ln>
                <a:solidFill>
                  <a:srgbClr val="002060"/>
                </a:solidFill>
                <a:effectLst/>
                <a:uLnTx/>
                <a:uFillTx/>
                <a:latin typeface="Switzer" pitchFamily="2" charset="77"/>
              </a:rPr>
            </a:br>
            <a:r>
              <a:rPr kumimoji="0" lang="en-AU" sz="3360" u="none" strike="noStrike" kern="1200" cap="none" spc="0" normalizeH="0" baseline="0">
                <a:ln>
                  <a:noFill/>
                </a:ln>
                <a:solidFill>
                  <a:srgbClr val="002060"/>
                </a:solidFill>
                <a:effectLst/>
                <a:uLnTx/>
                <a:uFillTx/>
                <a:latin typeface="Switzer" pitchFamily="2" charset="77"/>
              </a:rPr>
              <a:t>because ____________[insight].  </a:t>
            </a:r>
          </a:p>
        </p:txBody>
      </p:sp>
      <p:sp>
        <p:nvSpPr>
          <p:cNvPr id="3" name="CuadroTexto 2">
            <a:extLst>
              <a:ext uri="{FF2B5EF4-FFF2-40B4-BE49-F238E27FC236}">
                <a16:creationId xmlns:a16="http://schemas.microsoft.com/office/drawing/2014/main" id="{9EA57378-14BB-B70C-8D97-A827D40A711B}"/>
              </a:ext>
            </a:extLst>
          </p:cNvPr>
          <p:cNvSpPr txBox="1"/>
          <p:nvPr/>
        </p:nvSpPr>
        <p:spPr>
          <a:xfrm>
            <a:off x="109830" y="682844"/>
            <a:ext cx="8239207" cy="523220"/>
          </a:xfrm>
          <a:prstGeom prst="rect">
            <a:avLst/>
          </a:prstGeom>
          <a:noFill/>
        </p:spPr>
        <p:txBody>
          <a:bodyPr wrap="square" lIns="91440" tIns="45720" rIns="91440" bIns="45720" rtlCol="0" anchor="t">
            <a:spAutoFit/>
          </a:bodyPr>
          <a:lstStyle/>
          <a:p>
            <a:pPr algn="ctr"/>
            <a:r>
              <a:rPr lang="en-AU" sz="2800" b="1">
                <a:solidFill>
                  <a:srgbClr val="002060"/>
                </a:solidFill>
                <a:latin typeface="Switzer Semibold" pitchFamily="2" charset="77"/>
                <a:cs typeface="Arial"/>
              </a:rPr>
              <a:t>Challenge definition – Summary Design Scope</a:t>
            </a:r>
            <a:endParaRPr lang="en-AU" sz="2800" b="1">
              <a:solidFill>
                <a:srgbClr val="002060"/>
              </a:solidFill>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370734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DC9E0A-4172-DF58-D572-6B07120F7C71}"/>
              </a:ext>
            </a:extLst>
          </p:cNvPr>
          <p:cNvSpPr txBox="1"/>
          <p:nvPr/>
        </p:nvSpPr>
        <p:spPr>
          <a:xfrm>
            <a:off x="465323" y="609870"/>
            <a:ext cx="8634071" cy="1938992"/>
          </a:xfrm>
          <a:prstGeom prst="rect">
            <a:avLst/>
          </a:prstGeom>
          <a:noFill/>
        </p:spPr>
        <p:txBody>
          <a:bodyPr wrap="square" rtlCol="0">
            <a:spAutoFit/>
          </a:bodyPr>
          <a:lstStyle/>
          <a:p>
            <a:r>
              <a:rPr lang="en-AU" sz="6000">
                <a:solidFill>
                  <a:srgbClr val="173668"/>
                </a:solidFill>
                <a:latin typeface="Switzer" pitchFamily="2" charset="77"/>
              </a:rPr>
              <a:t>Let’s work in teams!</a:t>
            </a:r>
            <a:endParaRPr lang="en-AU" sz="6000">
              <a:solidFill>
                <a:srgbClr val="173668"/>
              </a:solidFill>
              <a:latin typeface="Arial" panose="020B0604020202020204" pitchFamily="34" charset="0"/>
            </a:endParaRPr>
          </a:p>
          <a:p>
            <a:r>
              <a:rPr lang="en-AU" sz="6000" b="1">
                <a:solidFill>
                  <a:srgbClr val="173668"/>
                </a:solidFill>
                <a:latin typeface="Switzer" pitchFamily="2" charset="77"/>
              </a:rPr>
              <a:t>BRAINSTORMING</a:t>
            </a:r>
          </a:p>
        </p:txBody>
      </p:sp>
    </p:spTree>
    <p:extLst>
      <p:ext uri="{BB962C8B-B14F-4D97-AF65-F5344CB8AC3E}">
        <p14:creationId xmlns:p14="http://schemas.microsoft.com/office/powerpoint/2010/main" val="563233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7D3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27BA243-3545-6D00-91B8-29471208DC25}"/>
              </a:ext>
            </a:extLst>
          </p:cNvPr>
          <p:cNvSpPr txBox="1"/>
          <p:nvPr/>
        </p:nvSpPr>
        <p:spPr>
          <a:xfrm>
            <a:off x="309855" y="3125070"/>
            <a:ext cx="11572290" cy="607859"/>
          </a:xfrm>
          <a:prstGeom prst="rect">
            <a:avLst/>
          </a:prstGeom>
          <a:noFill/>
        </p:spPr>
        <p:txBody>
          <a:bodyPr wrap="square" lIns="91440" tIns="45720" rIns="91440" bIns="45720" rtlCol="0" anchor="t">
            <a:spAutoFit/>
          </a:bodyPr>
          <a:lstStyle/>
          <a:p>
            <a:pPr algn="ctr">
              <a:defRPr/>
            </a:pPr>
            <a:r>
              <a:rPr lang="en-AU" sz="3350">
                <a:solidFill>
                  <a:srgbClr val="002060"/>
                </a:solidFill>
                <a:latin typeface="Switzer Medium" pitchFamily="2" charset="77"/>
              </a:rPr>
              <a:t>How might we solve... </a:t>
            </a:r>
            <a:r>
              <a:rPr lang="en-AU" sz="3350" b="1">
                <a:solidFill>
                  <a:srgbClr val="002060"/>
                </a:solidFill>
                <a:latin typeface="Switzer" pitchFamily="2" charset="77"/>
              </a:rPr>
              <a:t>the challenge</a:t>
            </a:r>
            <a:endParaRPr lang="en-AU" sz="3350" b="1" u="none" strike="noStrike" kern="1200" cap="none" spc="0" normalizeH="0" baseline="0">
              <a:ln>
                <a:noFill/>
              </a:ln>
              <a:solidFill>
                <a:srgbClr val="002060"/>
              </a:solidFill>
              <a:effectLst/>
              <a:uLnTx/>
              <a:uFillTx/>
              <a:latin typeface="Switzer" pitchFamily="2" charset="77"/>
            </a:endParaRPr>
          </a:p>
        </p:txBody>
      </p:sp>
      <p:sp>
        <p:nvSpPr>
          <p:cNvPr id="3" name="CuadroTexto 2">
            <a:extLst>
              <a:ext uri="{FF2B5EF4-FFF2-40B4-BE49-F238E27FC236}">
                <a16:creationId xmlns:a16="http://schemas.microsoft.com/office/drawing/2014/main" id="{9EA57378-14BB-B70C-8D97-A827D40A711B}"/>
              </a:ext>
            </a:extLst>
          </p:cNvPr>
          <p:cNvSpPr txBox="1"/>
          <p:nvPr/>
        </p:nvSpPr>
        <p:spPr>
          <a:xfrm>
            <a:off x="0" y="654269"/>
            <a:ext cx="8639258" cy="523220"/>
          </a:xfrm>
          <a:prstGeom prst="rect">
            <a:avLst/>
          </a:prstGeom>
          <a:noFill/>
        </p:spPr>
        <p:txBody>
          <a:bodyPr wrap="square" lIns="91440" tIns="45720" rIns="91440" bIns="45720" rtlCol="0" anchor="t">
            <a:spAutoFit/>
          </a:bodyPr>
          <a:lstStyle/>
          <a:p>
            <a:pPr algn="ctr"/>
            <a:r>
              <a:rPr lang="en-AU" sz="2800" b="1">
                <a:solidFill>
                  <a:srgbClr val="002060"/>
                </a:solidFill>
                <a:latin typeface="Switzer Semibold" pitchFamily="2" charset="77"/>
                <a:cs typeface="Arial"/>
              </a:rPr>
              <a:t>Challenge definition – Summary Design Scope</a:t>
            </a:r>
            <a:endParaRPr lang="en-AU" sz="2800" b="1">
              <a:solidFill>
                <a:srgbClr val="002060"/>
              </a:solidFill>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391678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1A626A4-2E8B-EE61-9D96-6A8D5D63ECC4}"/>
              </a:ext>
            </a:extLst>
          </p:cNvPr>
          <p:cNvSpPr txBox="1"/>
          <p:nvPr/>
        </p:nvSpPr>
        <p:spPr>
          <a:xfrm>
            <a:off x="504414" y="481105"/>
            <a:ext cx="7193280" cy="635751"/>
          </a:xfrm>
          <a:prstGeom prst="rect">
            <a:avLst/>
          </a:prstGeom>
          <a:noFill/>
        </p:spPr>
        <p:txBody>
          <a:bodyPr wrap="square" rtlCol="0">
            <a:spAutoFit/>
          </a:bodyPr>
          <a:lstStyle/>
          <a:p>
            <a:pPr>
              <a:lnSpc>
                <a:spcPts val="4780"/>
              </a:lnSpc>
            </a:pPr>
            <a:r>
              <a:rPr lang="es-ES" sz="2800" b="1" err="1">
                <a:solidFill>
                  <a:srgbClr val="173668"/>
                </a:solidFill>
                <a:latin typeface="Arial" panose="020B0604020202020204" pitchFamily="34" charset="0"/>
              </a:rPr>
              <a:t>Ideation</a:t>
            </a:r>
            <a:r>
              <a:rPr lang="es-ES" sz="2800" b="1">
                <a:solidFill>
                  <a:srgbClr val="173668"/>
                </a:solidFill>
                <a:latin typeface="Arial" panose="020B0604020202020204" pitchFamily="34" charset="0"/>
              </a:rPr>
              <a:t> </a:t>
            </a:r>
            <a:r>
              <a:rPr lang="es-ES" sz="2800">
                <a:solidFill>
                  <a:srgbClr val="173668"/>
                </a:solidFill>
                <a:latin typeface="Arial" panose="020B0604020202020204" pitchFamily="34" charset="0"/>
              </a:rPr>
              <a:t>– Ice Breaker</a:t>
            </a:r>
          </a:p>
        </p:txBody>
      </p:sp>
      <p:sp>
        <p:nvSpPr>
          <p:cNvPr id="6" name="CuadroTexto 5">
            <a:extLst>
              <a:ext uri="{FF2B5EF4-FFF2-40B4-BE49-F238E27FC236}">
                <a16:creationId xmlns:a16="http://schemas.microsoft.com/office/drawing/2014/main" id="{0998906B-D636-F3EB-F501-BE3788101EEE}"/>
              </a:ext>
            </a:extLst>
          </p:cNvPr>
          <p:cNvSpPr txBox="1"/>
          <p:nvPr/>
        </p:nvSpPr>
        <p:spPr>
          <a:xfrm>
            <a:off x="2411637" y="1641567"/>
            <a:ext cx="7368725" cy="656590"/>
          </a:xfrm>
          <a:prstGeom prst="rect">
            <a:avLst/>
          </a:prstGeom>
          <a:noFill/>
        </p:spPr>
        <p:txBody>
          <a:bodyPr wrap="square" numCol="1" spcCol="360000" rtlCol="0">
            <a:spAutoFit/>
          </a:bodyPr>
          <a:lstStyle/>
          <a:p>
            <a:pPr>
              <a:lnSpc>
                <a:spcPts val="2220"/>
              </a:lnSpc>
              <a:buSzPct val="150000"/>
            </a:pPr>
            <a:endParaRPr lang="en-US" sz="1400" b="1">
              <a:solidFill>
                <a:srgbClr val="173668"/>
              </a:solidFill>
              <a:latin typeface="Arial" panose="020B0604020202020204" pitchFamily="34" charset="0"/>
            </a:endParaRPr>
          </a:p>
          <a:p>
            <a:pPr>
              <a:lnSpc>
                <a:spcPts val="2220"/>
              </a:lnSpc>
              <a:buSzPct val="150000"/>
            </a:pPr>
            <a:r>
              <a:rPr lang="en-US" sz="2400">
                <a:solidFill>
                  <a:srgbClr val="173668"/>
                </a:solidFill>
                <a:latin typeface="Switzer Medium" pitchFamily="2" charset="77"/>
              </a:rPr>
              <a:t> How would this personality solve the challenge? </a:t>
            </a:r>
          </a:p>
        </p:txBody>
      </p:sp>
      <p:pic>
        <p:nvPicPr>
          <p:cNvPr id="2" name="Imagen 1">
            <a:extLst>
              <a:ext uri="{FF2B5EF4-FFF2-40B4-BE49-F238E27FC236}">
                <a16:creationId xmlns:a16="http://schemas.microsoft.com/office/drawing/2014/main" id="{D7CC9255-D845-C3F4-1D14-B05AB64727F2}"/>
              </a:ext>
            </a:extLst>
          </p:cNvPr>
          <p:cNvPicPr>
            <a:picLocks noChangeAspect="1"/>
          </p:cNvPicPr>
          <p:nvPr/>
        </p:nvPicPr>
        <p:blipFill rotWithShape="1">
          <a:blip r:embed="rId2"/>
          <a:srcRect l="6939"/>
          <a:stretch/>
        </p:blipFill>
        <p:spPr>
          <a:xfrm>
            <a:off x="1713939" y="2822868"/>
            <a:ext cx="2353236" cy="1789043"/>
          </a:xfrm>
          <a:prstGeom prst="rect">
            <a:avLst/>
          </a:prstGeom>
        </p:spPr>
      </p:pic>
      <p:pic>
        <p:nvPicPr>
          <p:cNvPr id="3" name="Imagen 2">
            <a:extLst>
              <a:ext uri="{FF2B5EF4-FFF2-40B4-BE49-F238E27FC236}">
                <a16:creationId xmlns:a16="http://schemas.microsoft.com/office/drawing/2014/main" id="{BBFECC47-050E-FDEC-D58B-9513E943F0C8}"/>
              </a:ext>
            </a:extLst>
          </p:cNvPr>
          <p:cNvPicPr>
            <a:picLocks noChangeAspect="1"/>
          </p:cNvPicPr>
          <p:nvPr/>
        </p:nvPicPr>
        <p:blipFill rotWithShape="1">
          <a:blip r:embed="rId3"/>
          <a:srcRect l="19851" r="9232"/>
          <a:stretch/>
        </p:blipFill>
        <p:spPr>
          <a:xfrm>
            <a:off x="5000625" y="2735331"/>
            <a:ext cx="2057400" cy="1789043"/>
          </a:xfrm>
          <a:prstGeom prst="rect">
            <a:avLst/>
          </a:prstGeom>
        </p:spPr>
      </p:pic>
      <p:pic>
        <p:nvPicPr>
          <p:cNvPr id="5" name="Imagen 4">
            <a:extLst>
              <a:ext uri="{FF2B5EF4-FFF2-40B4-BE49-F238E27FC236}">
                <a16:creationId xmlns:a16="http://schemas.microsoft.com/office/drawing/2014/main" id="{6432F6B4-A85E-A95C-E14D-289F03091A57}"/>
              </a:ext>
            </a:extLst>
          </p:cNvPr>
          <p:cNvPicPr>
            <a:picLocks noChangeAspect="1"/>
          </p:cNvPicPr>
          <p:nvPr/>
        </p:nvPicPr>
        <p:blipFill rotWithShape="1">
          <a:blip r:embed="rId4"/>
          <a:srcRect l="6552" t="-1672" r="19482" b="1672"/>
          <a:stretch/>
        </p:blipFill>
        <p:spPr>
          <a:xfrm>
            <a:off x="7991475" y="2733785"/>
            <a:ext cx="2353235" cy="1789558"/>
          </a:xfrm>
          <a:prstGeom prst="rect">
            <a:avLst/>
          </a:prstGeom>
        </p:spPr>
      </p:pic>
    </p:spTree>
    <p:extLst>
      <p:ext uri="{BB962C8B-B14F-4D97-AF65-F5344CB8AC3E}">
        <p14:creationId xmlns:p14="http://schemas.microsoft.com/office/powerpoint/2010/main" val="3471723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C36BE2-9531-C97F-1D02-06F32C841C26}"/>
              </a:ext>
            </a:extLst>
          </p:cNvPr>
          <p:cNvSpPr txBox="1"/>
          <p:nvPr/>
        </p:nvSpPr>
        <p:spPr>
          <a:xfrm>
            <a:off x="504414" y="1188991"/>
            <a:ext cx="5781040" cy="400110"/>
          </a:xfrm>
          <a:prstGeom prst="rect">
            <a:avLst/>
          </a:prstGeom>
          <a:noFill/>
        </p:spPr>
        <p:txBody>
          <a:bodyPr wrap="square" rtlCol="0">
            <a:spAutoFit/>
          </a:bodyPr>
          <a:lstStyle/>
          <a:p>
            <a:r>
              <a:rPr lang="en-AU" sz="2000">
                <a:solidFill>
                  <a:srgbClr val="173668"/>
                </a:solidFill>
                <a:latin typeface="Arial" panose="020B0604020202020204" pitchFamily="34" charset="0"/>
              </a:rPr>
              <a:t>What challenge is going to be solved? </a:t>
            </a:r>
          </a:p>
        </p:txBody>
      </p:sp>
      <p:sp>
        <p:nvSpPr>
          <p:cNvPr id="4" name="CuadroTexto 3">
            <a:extLst>
              <a:ext uri="{FF2B5EF4-FFF2-40B4-BE49-F238E27FC236}">
                <a16:creationId xmlns:a16="http://schemas.microsoft.com/office/drawing/2014/main" id="{01A626A4-2E8B-EE61-9D96-6A8D5D63ECC4}"/>
              </a:ext>
            </a:extLst>
          </p:cNvPr>
          <p:cNvSpPr txBox="1"/>
          <p:nvPr/>
        </p:nvSpPr>
        <p:spPr>
          <a:xfrm>
            <a:off x="504414" y="481105"/>
            <a:ext cx="7193280" cy="635751"/>
          </a:xfrm>
          <a:prstGeom prst="rect">
            <a:avLst/>
          </a:prstGeom>
          <a:noFill/>
        </p:spPr>
        <p:txBody>
          <a:bodyPr wrap="square" rtlCol="0">
            <a:spAutoFit/>
          </a:bodyPr>
          <a:lstStyle/>
          <a:p>
            <a:pPr>
              <a:lnSpc>
                <a:spcPts val="4780"/>
              </a:lnSpc>
            </a:pPr>
            <a:r>
              <a:rPr lang="en-AU" sz="2800" b="1">
                <a:solidFill>
                  <a:srgbClr val="173668"/>
                </a:solidFill>
                <a:latin typeface="Arial" panose="020B0604020202020204" pitchFamily="34" charset="0"/>
              </a:rPr>
              <a:t>Ideation</a:t>
            </a:r>
            <a:r>
              <a:rPr lang="en-AU" sz="2800">
                <a:solidFill>
                  <a:srgbClr val="173668"/>
                </a:solidFill>
                <a:latin typeface="Arial" panose="020B0604020202020204" pitchFamily="34" charset="0"/>
              </a:rPr>
              <a:t> – Brainstorming </a:t>
            </a:r>
          </a:p>
        </p:txBody>
      </p:sp>
      <p:sp>
        <p:nvSpPr>
          <p:cNvPr id="5" name="CuadroTexto 4">
            <a:extLst>
              <a:ext uri="{FF2B5EF4-FFF2-40B4-BE49-F238E27FC236}">
                <a16:creationId xmlns:a16="http://schemas.microsoft.com/office/drawing/2014/main" id="{CA701D1B-D9ED-AD94-58E2-90497D7006FF}"/>
              </a:ext>
            </a:extLst>
          </p:cNvPr>
          <p:cNvSpPr txBox="1"/>
          <p:nvPr/>
        </p:nvSpPr>
        <p:spPr>
          <a:xfrm>
            <a:off x="998709" y="1890372"/>
            <a:ext cx="181551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rgbClr val="002060"/>
                </a:solidFill>
                <a:effectLst/>
                <a:uLnTx/>
                <a:uFillTx/>
                <a:latin typeface="Arial" panose="020B0604020202020204" pitchFamily="34" charset="0"/>
                <a:cs typeface="Arial" panose="020B0604020202020204" pitchFamily="34" charset="0"/>
              </a:rPr>
              <a:t>Individual brainstorming and presentation of the ideas to the team</a:t>
            </a:r>
          </a:p>
        </p:txBody>
      </p:sp>
      <p:sp>
        <p:nvSpPr>
          <p:cNvPr id="6" name="CuadroTexto 5">
            <a:extLst>
              <a:ext uri="{FF2B5EF4-FFF2-40B4-BE49-F238E27FC236}">
                <a16:creationId xmlns:a16="http://schemas.microsoft.com/office/drawing/2014/main" id="{6C9FCB60-EFB9-CB5B-6A3E-ED4B93323387}"/>
              </a:ext>
            </a:extLst>
          </p:cNvPr>
          <p:cNvSpPr txBox="1"/>
          <p:nvPr/>
        </p:nvSpPr>
        <p:spPr>
          <a:xfrm>
            <a:off x="998709" y="3361194"/>
            <a:ext cx="195862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rPr>
              <a:t>Classify and sort ideas by similarity and affinity of concept and development</a:t>
            </a:r>
            <a:endParaRPr kumimoji="0" lang="es-ES" sz="1400" b="0" i="0"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83C885B4-C33E-2654-D8E0-2FFCC84B3574}"/>
              </a:ext>
            </a:extLst>
          </p:cNvPr>
          <p:cNvSpPr txBox="1"/>
          <p:nvPr/>
        </p:nvSpPr>
        <p:spPr>
          <a:xfrm>
            <a:off x="998709" y="4844871"/>
            <a:ext cx="1979494"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rPr>
              <a:t>Decision of final idea to be developed and prototyped</a:t>
            </a:r>
            <a:endParaRPr kumimoji="0" lang="es-ES" sz="1400" b="0" i="0"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C251A2CA-795C-05CB-EE57-AA378B243557}"/>
              </a:ext>
            </a:extLst>
          </p:cNvPr>
          <p:cNvSpPr txBox="1"/>
          <p:nvPr/>
        </p:nvSpPr>
        <p:spPr>
          <a:xfrm>
            <a:off x="625648" y="2213538"/>
            <a:ext cx="3143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Futura PT Web Heavy" panose="020B0802020204020303" pitchFamily="34" charset="0"/>
                <a:ea typeface="+mn-ea"/>
                <a:cs typeface="+mn-cs"/>
              </a:rPr>
              <a:t>1</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64C0C31E-A5B3-4485-C797-2A6A1C0C171C}"/>
              </a:ext>
            </a:extLst>
          </p:cNvPr>
          <p:cNvSpPr txBox="1"/>
          <p:nvPr/>
        </p:nvSpPr>
        <p:spPr>
          <a:xfrm>
            <a:off x="600367" y="3583259"/>
            <a:ext cx="3143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Futura PT Web Heavy" panose="020B0802020204020303" pitchFamily="34" charset="0"/>
                <a:ea typeface="+mn-ea"/>
                <a:cs typeface="+mn-cs"/>
              </a:rPr>
              <a:t>2</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CuadroTexto 9">
            <a:extLst>
              <a:ext uri="{FF2B5EF4-FFF2-40B4-BE49-F238E27FC236}">
                <a16:creationId xmlns:a16="http://schemas.microsoft.com/office/drawing/2014/main" id="{66F2F10B-878F-7BF0-1C94-7050F5505F99}"/>
              </a:ext>
            </a:extLst>
          </p:cNvPr>
          <p:cNvSpPr txBox="1"/>
          <p:nvPr/>
        </p:nvSpPr>
        <p:spPr>
          <a:xfrm>
            <a:off x="625648" y="4996557"/>
            <a:ext cx="3143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a:ln>
                  <a:noFill/>
                </a:ln>
                <a:solidFill>
                  <a:prstClr val="black"/>
                </a:solidFill>
                <a:effectLst/>
                <a:uLnTx/>
                <a:uFillTx/>
                <a:latin typeface="Futura PT Web Heavy" panose="020B0802020204020303" pitchFamily="34" charset="0"/>
                <a:ea typeface="+mn-ea"/>
                <a:cs typeface="+mn-cs"/>
              </a:rPr>
              <a:t>3</a:t>
            </a:r>
            <a:endParaRPr kumimoji="0" lang="es-E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Imagen 10">
            <a:extLst>
              <a:ext uri="{FF2B5EF4-FFF2-40B4-BE49-F238E27FC236}">
                <a16:creationId xmlns:a16="http://schemas.microsoft.com/office/drawing/2014/main" id="{0A53EA7B-4F68-8E56-5BEC-3EAD8B130BAE}"/>
              </a:ext>
            </a:extLst>
          </p:cNvPr>
          <p:cNvPicPr>
            <a:picLocks noChangeAspect="1"/>
          </p:cNvPicPr>
          <p:nvPr/>
        </p:nvPicPr>
        <p:blipFill>
          <a:blip r:embed="rId2"/>
          <a:stretch>
            <a:fillRect/>
          </a:stretch>
        </p:blipFill>
        <p:spPr>
          <a:xfrm>
            <a:off x="5686438" y="1907045"/>
            <a:ext cx="899025" cy="824495"/>
          </a:xfrm>
          <a:prstGeom prst="rect">
            <a:avLst/>
          </a:prstGeom>
        </p:spPr>
      </p:pic>
      <p:pic>
        <p:nvPicPr>
          <p:cNvPr id="12" name="Imagen 11">
            <a:extLst>
              <a:ext uri="{FF2B5EF4-FFF2-40B4-BE49-F238E27FC236}">
                <a16:creationId xmlns:a16="http://schemas.microsoft.com/office/drawing/2014/main" id="{3E243E07-A800-C0BF-50F2-79FCCD5C8FF2}"/>
              </a:ext>
            </a:extLst>
          </p:cNvPr>
          <p:cNvPicPr>
            <a:picLocks noChangeAspect="1"/>
          </p:cNvPicPr>
          <p:nvPr/>
        </p:nvPicPr>
        <p:blipFill>
          <a:blip r:embed="rId2"/>
          <a:stretch>
            <a:fillRect/>
          </a:stretch>
        </p:blipFill>
        <p:spPr>
          <a:xfrm>
            <a:off x="6798669" y="3111801"/>
            <a:ext cx="899025" cy="824495"/>
          </a:xfrm>
          <a:prstGeom prst="rect">
            <a:avLst/>
          </a:prstGeom>
        </p:spPr>
      </p:pic>
      <p:pic>
        <p:nvPicPr>
          <p:cNvPr id="13" name="Imagen 12">
            <a:extLst>
              <a:ext uri="{FF2B5EF4-FFF2-40B4-BE49-F238E27FC236}">
                <a16:creationId xmlns:a16="http://schemas.microsoft.com/office/drawing/2014/main" id="{3BFD588A-B258-9ADB-4B28-66FA946F4EF3}"/>
              </a:ext>
            </a:extLst>
          </p:cNvPr>
          <p:cNvPicPr>
            <a:picLocks noChangeAspect="1"/>
          </p:cNvPicPr>
          <p:nvPr/>
        </p:nvPicPr>
        <p:blipFill>
          <a:blip r:embed="rId2"/>
          <a:stretch>
            <a:fillRect/>
          </a:stretch>
        </p:blipFill>
        <p:spPr>
          <a:xfrm>
            <a:off x="7610385" y="3429000"/>
            <a:ext cx="899025" cy="824495"/>
          </a:xfrm>
          <a:prstGeom prst="rect">
            <a:avLst/>
          </a:prstGeom>
        </p:spPr>
      </p:pic>
      <p:pic>
        <p:nvPicPr>
          <p:cNvPr id="14" name="Imagen 13">
            <a:extLst>
              <a:ext uri="{FF2B5EF4-FFF2-40B4-BE49-F238E27FC236}">
                <a16:creationId xmlns:a16="http://schemas.microsoft.com/office/drawing/2014/main" id="{50E0A876-985D-5F72-C7FD-12557EFCEB89}"/>
              </a:ext>
            </a:extLst>
          </p:cNvPr>
          <p:cNvPicPr>
            <a:picLocks noChangeAspect="1"/>
          </p:cNvPicPr>
          <p:nvPr/>
        </p:nvPicPr>
        <p:blipFill>
          <a:blip r:embed="rId2"/>
          <a:stretch>
            <a:fillRect/>
          </a:stretch>
        </p:blipFill>
        <p:spPr>
          <a:xfrm>
            <a:off x="6977871" y="1920283"/>
            <a:ext cx="899025" cy="824495"/>
          </a:xfrm>
          <a:prstGeom prst="rect">
            <a:avLst/>
          </a:prstGeom>
        </p:spPr>
      </p:pic>
      <p:pic>
        <p:nvPicPr>
          <p:cNvPr id="15" name="Imagen 14">
            <a:extLst>
              <a:ext uri="{FF2B5EF4-FFF2-40B4-BE49-F238E27FC236}">
                <a16:creationId xmlns:a16="http://schemas.microsoft.com/office/drawing/2014/main" id="{08CDE734-136E-8680-D09E-0FEB49DB101D}"/>
              </a:ext>
            </a:extLst>
          </p:cNvPr>
          <p:cNvPicPr>
            <a:picLocks noChangeAspect="1"/>
          </p:cNvPicPr>
          <p:nvPr/>
        </p:nvPicPr>
        <p:blipFill>
          <a:blip r:embed="rId2"/>
          <a:stretch>
            <a:fillRect/>
          </a:stretch>
        </p:blipFill>
        <p:spPr>
          <a:xfrm>
            <a:off x="8265232" y="3053656"/>
            <a:ext cx="899025" cy="824495"/>
          </a:xfrm>
          <a:prstGeom prst="rect">
            <a:avLst/>
          </a:prstGeom>
        </p:spPr>
      </p:pic>
      <p:pic>
        <p:nvPicPr>
          <p:cNvPr id="16" name="Imagen 15">
            <a:extLst>
              <a:ext uri="{FF2B5EF4-FFF2-40B4-BE49-F238E27FC236}">
                <a16:creationId xmlns:a16="http://schemas.microsoft.com/office/drawing/2014/main" id="{B6B65153-3222-82E4-3CE0-10CD590DC3DE}"/>
              </a:ext>
            </a:extLst>
          </p:cNvPr>
          <p:cNvPicPr>
            <a:picLocks noChangeAspect="1"/>
          </p:cNvPicPr>
          <p:nvPr/>
        </p:nvPicPr>
        <p:blipFill>
          <a:blip r:embed="rId2"/>
          <a:stretch>
            <a:fillRect/>
          </a:stretch>
        </p:blipFill>
        <p:spPr>
          <a:xfrm>
            <a:off x="7610385" y="4715299"/>
            <a:ext cx="899025" cy="824495"/>
          </a:xfrm>
          <a:prstGeom prst="rect">
            <a:avLst/>
          </a:prstGeom>
        </p:spPr>
      </p:pic>
      <p:pic>
        <p:nvPicPr>
          <p:cNvPr id="17" name="Imagen 16">
            <a:extLst>
              <a:ext uri="{FF2B5EF4-FFF2-40B4-BE49-F238E27FC236}">
                <a16:creationId xmlns:a16="http://schemas.microsoft.com/office/drawing/2014/main" id="{89738796-EC42-CB6C-C37F-F136F2C32765}"/>
              </a:ext>
            </a:extLst>
          </p:cNvPr>
          <p:cNvPicPr>
            <a:picLocks noChangeAspect="1"/>
          </p:cNvPicPr>
          <p:nvPr/>
        </p:nvPicPr>
        <p:blipFill>
          <a:blip r:embed="rId2"/>
          <a:stretch>
            <a:fillRect/>
          </a:stretch>
        </p:blipFill>
        <p:spPr>
          <a:xfrm>
            <a:off x="9552596" y="1934231"/>
            <a:ext cx="899025" cy="824495"/>
          </a:xfrm>
          <a:prstGeom prst="rect">
            <a:avLst/>
          </a:prstGeom>
        </p:spPr>
      </p:pic>
      <p:pic>
        <p:nvPicPr>
          <p:cNvPr id="18" name="Imagen 17">
            <a:extLst>
              <a:ext uri="{FF2B5EF4-FFF2-40B4-BE49-F238E27FC236}">
                <a16:creationId xmlns:a16="http://schemas.microsoft.com/office/drawing/2014/main" id="{FD55982D-4070-1C35-58A5-EE66DEBDF380}"/>
              </a:ext>
            </a:extLst>
          </p:cNvPr>
          <p:cNvPicPr>
            <a:picLocks noChangeAspect="1"/>
          </p:cNvPicPr>
          <p:nvPr/>
        </p:nvPicPr>
        <p:blipFill>
          <a:blip r:embed="rId2"/>
          <a:stretch>
            <a:fillRect/>
          </a:stretch>
        </p:blipFill>
        <p:spPr>
          <a:xfrm>
            <a:off x="8265232" y="1926745"/>
            <a:ext cx="899025" cy="824495"/>
          </a:xfrm>
          <a:prstGeom prst="rect">
            <a:avLst/>
          </a:prstGeom>
        </p:spPr>
      </p:pic>
      <p:sp>
        <p:nvSpPr>
          <p:cNvPr id="19" name="CuadroTexto 18">
            <a:extLst>
              <a:ext uri="{FF2B5EF4-FFF2-40B4-BE49-F238E27FC236}">
                <a16:creationId xmlns:a16="http://schemas.microsoft.com/office/drawing/2014/main" id="{16A43665-CB23-C2CF-EB5C-61978F94B853}"/>
              </a:ext>
            </a:extLst>
          </p:cNvPr>
          <p:cNvSpPr txBox="1"/>
          <p:nvPr/>
        </p:nvSpPr>
        <p:spPr>
          <a:xfrm>
            <a:off x="3444989" y="2248443"/>
            <a:ext cx="1815517" cy="338554"/>
          </a:xfrm>
          <a:prstGeom prst="rect">
            <a:avLst/>
          </a:prstGeom>
          <a:noFill/>
        </p:spPr>
        <p:txBody>
          <a:bodyPr wrap="square" rtlCol="0">
            <a:spAutoFit/>
          </a:bodyPr>
          <a:lstStyle/>
          <a:p>
            <a:r>
              <a:rPr lang="en-AU" sz="1600" b="1">
                <a:solidFill>
                  <a:srgbClr val="002060"/>
                </a:solidFill>
                <a:latin typeface="Switzer Medium Italic" pitchFamily="2" charset="77"/>
                <a:cs typeface="Arial" panose="020B0604020202020204" pitchFamily="34" charset="0"/>
              </a:rPr>
              <a:t>Individual ideas </a:t>
            </a:r>
          </a:p>
        </p:txBody>
      </p:sp>
      <p:sp>
        <p:nvSpPr>
          <p:cNvPr id="20" name="CuadroTexto 19">
            <a:extLst>
              <a:ext uri="{FF2B5EF4-FFF2-40B4-BE49-F238E27FC236}">
                <a16:creationId xmlns:a16="http://schemas.microsoft.com/office/drawing/2014/main" id="{914DDD0E-0E47-84CF-2F10-4EC2F222762F}"/>
              </a:ext>
            </a:extLst>
          </p:cNvPr>
          <p:cNvSpPr txBox="1"/>
          <p:nvPr/>
        </p:nvSpPr>
        <p:spPr>
          <a:xfrm>
            <a:off x="2978203" y="3524048"/>
            <a:ext cx="2589540" cy="584775"/>
          </a:xfrm>
          <a:prstGeom prst="rect">
            <a:avLst/>
          </a:prstGeom>
          <a:noFill/>
        </p:spPr>
        <p:txBody>
          <a:bodyPr wrap="square" rtlCol="0">
            <a:spAutoFit/>
          </a:bodyPr>
          <a:lstStyle/>
          <a:p>
            <a:pPr algn="ctr"/>
            <a:r>
              <a:rPr lang="en-AU" sz="1600" b="1">
                <a:solidFill>
                  <a:srgbClr val="002060"/>
                </a:solidFill>
                <a:latin typeface="Switzer Medium Italic" pitchFamily="2" charset="77"/>
                <a:cs typeface="Arial" panose="020B0604020202020204" pitchFamily="34" charset="0"/>
              </a:rPr>
              <a:t>Group of related </a:t>
            </a:r>
            <a:br>
              <a:rPr lang="en-AU" sz="1600" b="1">
                <a:solidFill>
                  <a:srgbClr val="002060"/>
                </a:solidFill>
                <a:latin typeface="Switzer Medium Italic" pitchFamily="2" charset="77"/>
                <a:cs typeface="Arial" panose="020B0604020202020204" pitchFamily="34" charset="0"/>
              </a:rPr>
            </a:br>
            <a:r>
              <a:rPr lang="en-AU" sz="1600" b="1">
                <a:solidFill>
                  <a:srgbClr val="002060"/>
                </a:solidFill>
                <a:latin typeface="Switzer Medium Italic" pitchFamily="2" charset="77"/>
                <a:cs typeface="Arial" panose="020B0604020202020204" pitchFamily="34" charset="0"/>
              </a:rPr>
              <a:t>ideas</a:t>
            </a:r>
          </a:p>
        </p:txBody>
      </p:sp>
      <p:sp>
        <p:nvSpPr>
          <p:cNvPr id="21" name="CuadroTexto 20">
            <a:extLst>
              <a:ext uri="{FF2B5EF4-FFF2-40B4-BE49-F238E27FC236}">
                <a16:creationId xmlns:a16="http://schemas.microsoft.com/office/drawing/2014/main" id="{399519CD-0005-A4E0-E323-C2BAE04A0FFF}"/>
              </a:ext>
            </a:extLst>
          </p:cNvPr>
          <p:cNvSpPr txBox="1"/>
          <p:nvPr/>
        </p:nvSpPr>
        <p:spPr>
          <a:xfrm>
            <a:off x="3694094" y="4931133"/>
            <a:ext cx="1689315" cy="338554"/>
          </a:xfrm>
          <a:prstGeom prst="rect">
            <a:avLst/>
          </a:prstGeom>
          <a:noFill/>
        </p:spPr>
        <p:txBody>
          <a:bodyPr wrap="square" rtlCol="0">
            <a:spAutoFit/>
          </a:bodyPr>
          <a:lstStyle/>
          <a:p>
            <a:r>
              <a:rPr lang="es-ES" sz="1600" b="1">
                <a:solidFill>
                  <a:srgbClr val="002060"/>
                </a:solidFill>
                <a:latin typeface="Switzer Medium Italic" pitchFamily="2" charset="77"/>
              </a:rPr>
              <a:t>Final idea</a:t>
            </a:r>
          </a:p>
        </p:txBody>
      </p:sp>
      <p:sp>
        <p:nvSpPr>
          <p:cNvPr id="2" name="Diagrama de flujo: conector 1">
            <a:extLst>
              <a:ext uri="{FF2B5EF4-FFF2-40B4-BE49-F238E27FC236}">
                <a16:creationId xmlns:a16="http://schemas.microsoft.com/office/drawing/2014/main" id="{B50C3F84-AA6A-C8CD-4B81-A1F78D5E44D9}"/>
              </a:ext>
            </a:extLst>
          </p:cNvPr>
          <p:cNvSpPr/>
          <p:nvPr/>
        </p:nvSpPr>
        <p:spPr>
          <a:xfrm>
            <a:off x="8589130" y="799296"/>
            <a:ext cx="294711" cy="2960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Diagrama de flujo: conector 21">
            <a:extLst>
              <a:ext uri="{FF2B5EF4-FFF2-40B4-BE49-F238E27FC236}">
                <a16:creationId xmlns:a16="http://schemas.microsoft.com/office/drawing/2014/main" id="{C294E2F9-4BD5-3CAE-A051-2EFDB34FCE53}"/>
              </a:ext>
            </a:extLst>
          </p:cNvPr>
          <p:cNvSpPr/>
          <p:nvPr/>
        </p:nvSpPr>
        <p:spPr>
          <a:xfrm>
            <a:off x="9237860" y="799296"/>
            <a:ext cx="294711" cy="2960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Diagrama de flujo: conector 22">
            <a:extLst>
              <a:ext uri="{FF2B5EF4-FFF2-40B4-BE49-F238E27FC236}">
                <a16:creationId xmlns:a16="http://schemas.microsoft.com/office/drawing/2014/main" id="{D0348520-4D8D-9CA2-1E54-44A3CAEE02A2}"/>
              </a:ext>
            </a:extLst>
          </p:cNvPr>
          <p:cNvSpPr/>
          <p:nvPr/>
        </p:nvSpPr>
        <p:spPr>
          <a:xfrm>
            <a:off x="9886590" y="799296"/>
            <a:ext cx="294711" cy="29601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14704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grama de flujo: decisión 1">
            <a:extLst>
              <a:ext uri="{FF2B5EF4-FFF2-40B4-BE49-F238E27FC236}">
                <a16:creationId xmlns:a16="http://schemas.microsoft.com/office/drawing/2014/main" id="{5E6F1016-8853-5D1F-4398-F8597A4B9E40}"/>
              </a:ext>
            </a:extLst>
          </p:cNvPr>
          <p:cNvSpPr/>
          <p:nvPr/>
        </p:nvSpPr>
        <p:spPr>
          <a:xfrm>
            <a:off x="1132691" y="791737"/>
            <a:ext cx="8627756" cy="5809408"/>
          </a:xfrm>
          <a:prstGeom prst="flowChartDecision">
            <a:avLst/>
          </a:prstGeom>
          <a:noFill/>
          <a:ln w="57150">
            <a:solidFill>
              <a:srgbClr val="17366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 name="Conector recto 3">
            <a:extLst>
              <a:ext uri="{FF2B5EF4-FFF2-40B4-BE49-F238E27FC236}">
                <a16:creationId xmlns:a16="http://schemas.microsoft.com/office/drawing/2014/main" id="{7D7865B2-419C-621F-AA80-ACA30909866F}"/>
              </a:ext>
            </a:extLst>
          </p:cNvPr>
          <p:cNvCxnSpPr>
            <a:cxnSpLocks/>
            <a:stCxn id="2" idx="0"/>
            <a:endCxn id="2" idx="2"/>
          </p:cNvCxnSpPr>
          <p:nvPr/>
        </p:nvCxnSpPr>
        <p:spPr>
          <a:xfrm>
            <a:off x="5446569" y="791737"/>
            <a:ext cx="0" cy="5809408"/>
          </a:xfrm>
          <a:prstGeom prst="line">
            <a:avLst/>
          </a:prstGeom>
          <a:ln w="38100">
            <a:solidFill>
              <a:srgbClr val="173668"/>
            </a:solidFill>
            <a:prstDash val="sysDash"/>
          </a:ln>
        </p:spPr>
        <p:style>
          <a:lnRef idx="1">
            <a:schemeClr val="accent1"/>
          </a:lnRef>
          <a:fillRef idx="0">
            <a:schemeClr val="accent1"/>
          </a:fillRef>
          <a:effectRef idx="0">
            <a:schemeClr val="accent1"/>
          </a:effectRef>
          <a:fontRef idx="minor">
            <a:schemeClr val="tx1"/>
          </a:fontRef>
        </p:style>
      </p:cxnSp>
      <p:sp>
        <p:nvSpPr>
          <p:cNvPr id="6" name="Diagrama de flujo: conector 5">
            <a:extLst>
              <a:ext uri="{FF2B5EF4-FFF2-40B4-BE49-F238E27FC236}">
                <a16:creationId xmlns:a16="http://schemas.microsoft.com/office/drawing/2014/main" id="{5DF700FE-ECB4-EC91-C201-7DC4694C9B4F}"/>
              </a:ext>
            </a:extLst>
          </p:cNvPr>
          <p:cNvSpPr/>
          <p:nvPr/>
        </p:nvSpPr>
        <p:spPr>
          <a:xfrm>
            <a:off x="9590745" y="2737365"/>
            <a:ext cx="1566781" cy="1566781"/>
          </a:xfrm>
          <a:prstGeom prst="flowChartConnector">
            <a:avLst/>
          </a:prstGeom>
          <a:solidFill>
            <a:schemeClr val="bg1"/>
          </a:solidFill>
          <a:ln w="57150">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EC4B1D0B-C762-A7FC-DF5D-A75AE6BA66C2}"/>
              </a:ext>
            </a:extLst>
          </p:cNvPr>
          <p:cNvSpPr txBox="1"/>
          <p:nvPr/>
        </p:nvSpPr>
        <p:spPr>
          <a:xfrm>
            <a:off x="898650" y="990428"/>
            <a:ext cx="2365748" cy="923330"/>
          </a:xfrm>
          <a:prstGeom prst="rect">
            <a:avLst/>
          </a:prstGeom>
          <a:noFill/>
        </p:spPr>
        <p:txBody>
          <a:bodyPr wrap="square" lIns="91440" tIns="45720" rIns="91440" bIns="45720" rtlCol="0" anchor="t">
            <a:spAutoFit/>
          </a:bodyPr>
          <a:lstStyle/>
          <a:p>
            <a:r>
              <a:rPr lang="es-ES" err="1">
                <a:solidFill>
                  <a:srgbClr val="173668"/>
                </a:solidFill>
              </a:rPr>
              <a:t>Don't</a:t>
            </a:r>
            <a:r>
              <a:rPr lang="es-ES">
                <a:solidFill>
                  <a:srgbClr val="173668"/>
                </a:solidFill>
              </a:rPr>
              <a:t> be </a:t>
            </a:r>
            <a:r>
              <a:rPr lang="es-ES" err="1">
                <a:solidFill>
                  <a:srgbClr val="173668"/>
                </a:solidFill>
              </a:rPr>
              <a:t>afraid</a:t>
            </a:r>
            <a:r>
              <a:rPr lang="es-ES">
                <a:solidFill>
                  <a:srgbClr val="173668"/>
                </a:solidFill>
              </a:rPr>
              <a:t> </a:t>
            </a:r>
            <a:r>
              <a:rPr lang="es-ES" err="1">
                <a:solidFill>
                  <a:srgbClr val="173668"/>
                </a:solidFill>
              </a:rPr>
              <a:t>of</a:t>
            </a:r>
            <a:r>
              <a:rPr lang="es-ES">
                <a:solidFill>
                  <a:srgbClr val="173668"/>
                </a:solidFill>
              </a:rPr>
              <a:t> </a:t>
            </a:r>
            <a:r>
              <a:rPr lang="es-ES" err="1">
                <a:solidFill>
                  <a:srgbClr val="173668"/>
                </a:solidFill>
              </a:rPr>
              <a:t>crazy</a:t>
            </a:r>
            <a:r>
              <a:rPr lang="es-ES">
                <a:solidFill>
                  <a:srgbClr val="173668"/>
                </a:solidFill>
              </a:rPr>
              <a:t> ideas! </a:t>
            </a:r>
            <a:r>
              <a:rPr lang="es-ES" err="1">
                <a:solidFill>
                  <a:srgbClr val="173668"/>
                </a:solidFill>
              </a:rPr>
              <a:t>The</a:t>
            </a:r>
            <a:r>
              <a:rPr lang="es-ES">
                <a:solidFill>
                  <a:srgbClr val="173668"/>
                </a:solidFill>
              </a:rPr>
              <a:t> more </a:t>
            </a:r>
            <a:r>
              <a:rPr lang="es-ES" err="1">
                <a:solidFill>
                  <a:srgbClr val="173668"/>
                </a:solidFill>
              </a:rPr>
              <a:t>the</a:t>
            </a:r>
            <a:r>
              <a:rPr lang="es-ES">
                <a:solidFill>
                  <a:srgbClr val="173668"/>
                </a:solidFill>
              </a:rPr>
              <a:t> </a:t>
            </a:r>
            <a:r>
              <a:rPr lang="es-ES" err="1">
                <a:solidFill>
                  <a:srgbClr val="173668"/>
                </a:solidFill>
              </a:rPr>
              <a:t>better</a:t>
            </a:r>
            <a:r>
              <a:rPr lang="es-ES">
                <a:solidFill>
                  <a:srgbClr val="173668"/>
                </a:solidFill>
              </a:rPr>
              <a:t>!</a:t>
            </a:r>
          </a:p>
        </p:txBody>
      </p:sp>
      <p:sp>
        <p:nvSpPr>
          <p:cNvPr id="10" name="CuadroTexto 9">
            <a:extLst>
              <a:ext uri="{FF2B5EF4-FFF2-40B4-BE49-F238E27FC236}">
                <a16:creationId xmlns:a16="http://schemas.microsoft.com/office/drawing/2014/main" id="{0E0FC7BD-7AD5-06E2-B97F-2190EB3F7B35}"/>
              </a:ext>
            </a:extLst>
          </p:cNvPr>
          <p:cNvSpPr txBox="1"/>
          <p:nvPr/>
        </p:nvSpPr>
        <p:spPr>
          <a:xfrm>
            <a:off x="5866443" y="256855"/>
            <a:ext cx="2352006" cy="646331"/>
          </a:xfrm>
          <a:prstGeom prst="rect">
            <a:avLst/>
          </a:prstGeom>
          <a:noFill/>
        </p:spPr>
        <p:txBody>
          <a:bodyPr wrap="square" rtlCol="0">
            <a:spAutoFit/>
          </a:bodyPr>
          <a:lstStyle/>
          <a:p>
            <a:r>
              <a:rPr lang="en-US">
                <a:solidFill>
                  <a:srgbClr val="173668"/>
                </a:solidFill>
              </a:rPr>
              <a:t>Let's group the ideas by theme</a:t>
            </a:r>
            <a:endParaRPr lang="es-ES">
              <a:solidFill>
                <a:srgbClr val="173668"/>
              </a:solidFill>
            </a:endParaRPr>
          </a:p>
        </p:txBody>
      </p:sp>
      <p:sp>
        <p:nvSpPr>
          <p:cNvPr id="11" name="CuadroTexto 10">
            <a:extLst>
              <a:ext uri="{FF2B5EF4-FFF2-40B4-BE49-F238E27FC236}">
                <a16:creationId xmlns:a16="http://schemas.microsoft.com/office/drawing/2014/main" id="{F754AC9C-746E-BEBF-FFA6-47151F73BA46}"/>
              </a:ext>
            </a:extLst>
          </p:cNvPr>
          <p:cNvSpPr txBox="1"/>
          <p:nvPr/>
        </p:nvSpPr>
        <p:spPr>
          <a:xfrm>
            <a:off x="7804099" y="1579885"/>
            <a:ext cx="3140365" cy="369332"/>
          </a:xfrm>
          <a:prstGeom prst="rect">
            <a:avLst/>
          </a:prstGeom>
          <a:noFill/>
        </p:spPr>
        <p:txBody>
          <a:bodyPr wrap="square" rtlCol="0">
            <a:spAutoFit/>
          </a:bodyPr>
          <a:lstStyle/>
          <a:p>
            <a:r>
              <a:rPr lang="en-US">
                <a:solidFill>
                  <a:srgbClr val="173668"/>
                </a:solidFill>
              </a:rPr>
              <a:t>We prioritize</a:t>
            </a:r>
            <a:endParaRPr lang="es-ES">
              <a:solidFill>
                <a:srgbClr val="173668"/>
              </a:solidFill>
            </a:endParaRPr>
          </a:p>
        </p:txBody>
      </p:sp>
      <p:sp>
        <p:nvSpPr>
          <p:cNvPr id="12" name="CuadroTexto 11">
            <a:extLst>
              <a:ext uri="{FF2B5EF4-FFF2-40B4-BE49-F238E27FC236}">
                <a16:creationId xmlns:a16="http://schemas.microsoft.com/office/drawing/2014/main" id="{4C37798D-F729-2D58-2EA2-92B4E3164A5A}"/>
              </a:ext>
            </a:extLst>
          </p:cNvPr>
          <p:cNvSpPr txBox="1"/>
          <p:nvPr/>
        </p:nvSpPr>
        <p:spPr>
          <a:xfrm>
            <a:off x="9880765" y="2281268"/>
            <a:ext cx="2036620" cy="369332"/>
          </a:xfrm>
          <a:prstGeom prst="rect">
            <a:avLst/>
          </a:prstGeom>
          <a:noFill/>
        </p:spPr>
        <p:txBody>
          <a:bodyPr wrap="square" rtlCol="0">
            <a:spAutoFit/>
          </a:bodyPr>
          <a:lstStyle/>
          <a:p>
            <a:pPr algn="ctr"/>
            <a:r>
              <a:rPr lang="en-US">
                <a:solidFill>
                  <a:srgbClr val="173668"/>
                </a:solidFill>
              </a:rPr>
              <a:t>Selected idea</a:t>
            </a:r>
            <a:endParaRPr lang="es-ES">
              <a:solidFill>
                <a:srgbClr val="173668"/>
              </a:solidFill>
            </a:endParaRPr>
          </a:p>
        </p:txBody>
      </p:sp>
    </p:spTree>
    <p:extLst>
      <p:ext uri="{BB962C8B-B14F-4D97-AF65-F5344CB8AC3E}">
        <p14:creationId xmlns:p14="http://schemas.microsoft.com/office/powerpoint/2010/main" val="2022064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13EE092-CCDB-3172-50C3-1A36113F215A}"/>
              </a:ext>
            </a:extLst>
          </p:cNvPr>
          <p:cNvPicPr>
            <a:picLocks noChangeAspect="1"/>
          </p:cNvPicPr>
          <p:nvPr/>
        </p:nvPicPr>
        <p:blipFill>
          <a:blip r:embed="rId2"/>
          <a:srcRect/>
          <a:stretch/>
        </p:blipFill>
        <p:spPr>
          <a:xfrm>
            <a:off x="0" y="0"/>
            <a:ext cx="12199756" cy="6858000"/>
          </a:xfrm>
          <a:prstGeom prst="rect">
            <a:avLst/>
          </a:prstGeom>
        </p:spPr>
      </p:pic>
      <p:sp>
        <p:nvSpPr>
          <p:cNvPr id="4" name="CuadroTexto 3">
            <a:extLst>
              <a:ext uri="{FF2B5EF4-FFF2-40B4-BE49-F238E27FC236}">
                <a16:creationId xmlns:a16="http://schemas.microsoft.com/office/drawing/2014/main" id="{B4D676EE-C524-1C27-B86D-24078BB5840A}"/>
              </a:ext>
            </a:extLst>
          </p:cNvPr>
          <p:cNvSpPr txBox="1"/>
          <p:nvPr/>
        </p:nvSpPr>
        <p:spPr>
          <a:xfrm>
            <a:off x="436760" y="1692998"/>
            <a:ext cx="9275651" cy="2513252"/>
          </a:xfrm>
          <a:prstGeom prst="rect">
            <a:avLst/>
          </a:prstGeom>
          <a:noFill/>
        </p:spPr>
        <p:txBody>
          <a:bodyPr wrap="square">
            <a:spAutoFit/>
          </a:bodyPr>
          <a:lstStyle/>
          <a:p>
            <a:pPr marL="0" marR="0" lvl="0" indent="0" defTabSz="914400" rtl="0" eaLnBrk="1" fontAlgn="auto" latinLnBrk="0" hangingPunct="1">
              <a:lnSpc>
                <a:spcPts val="4780"/>
              </a:lnSpc>
              <a:spcBef>
                <a:spcPts val="0"/>
              </a:spcBef>
              <a:spcAft>
                <a:spcPts val="0"/>
              </a:spcAft>
              <a:buClrTx/>
              <a:buSzTx/>
              <a:buFontTx/>
              <a:buNone/>
              <a:tabLst/>
              <a:defRPr/>
            </a:pPr>
            <a:r>
              <a:rPr kumimoji="0" lang="en-US" sz="3600" i="0" u="none" strike="noStrike" kern="1200" cap="none" spc="0" normalizeH="0" baseline="0" noProof="0">
                <a:ln>
                  <a:noFill/>
                </a:ln>
                <a:solidFill>
                  <a:srgbClr val="0B5A9A"/>
                </a:solidFill>
                <a:effectLst/>
                <a:uLnTx/>
                <a:uFillTx/>
                <a:latin typeface="Switzer" pitchFamily="2" charset="77"/>
                <a:cs typeface="Arial"/>
              </a:rPr>
              <a:t>During this hackathon</a:t>
            </a:r>
            <a:r>
              <a:rPr lang="en-US" sz="3600">
                <a:solidFill>
                  <a:srgbClr val="0B5A9A"/>
                </a:solidFill>
                <a:latin typeface="Switzer" pitchFamily="2" charset="77"/>
                <a:cs typeface="Arial"/>
              </a:rPr>
              <a:t>, the main challenges of the restaurant field will be issued through </a:t>
            </a:r>
            <a:r>
              <a:rPr lang="en-US" sz="3600" b="1">
                <a:solidFill>
                  <a:srgbClr val="0B5A9A"/>
                </a:solidFill>
                <a:latin typeface="Switzer" pitchFamily="2" charset="77"/>
                <a:cs typeface="Arial"/>
              </a:rPr>
              <a:t>innovative solutions </a:t>
            </a:r>
            <a:r>
              <a:rPr lang="en-US" sz="3600">
                <a:solidFill>
                  <a:srgbClr val="0B5A9A"/>
                </a:solidFill>
                <a:latin typeface="Switzer" pitchFamily="2" charset="77"/>
                <a:cs typeface="Arial"/>
              </a:rPr>
              <a:t>and a</a:t>
            </a:r>
            <a:r>
              <a:rPr lang="en-US" sz="3600" b="1">
                <a:solidFill>
                  <a:srgbClr val="0B5A9A"/>
                </a:solidFill>
                <a:latin typeface="Switzer" pitchFamily="2" charset="77"/>
                <a:cs typeface="Arial"/>
              </a:rPr>
              <a:t> unique prototype created in two days.</a:t>
            </a:r>
            <a:endParaRPr kumimoji="0" lang="en-US" sz="3600" b="1" i="0" u="none" strike="noStrike" kern="1200" cap="none" spc="0" normalizeH="0" baseline="0" noProof="0">
              <a:ln>
                <a:noFill/>
              </a:ln>
              <a:solidFill>
                <a:srgbClr val="0B5A9A"/>
              </a:solidFill>
              <a:effectLst/>
              <a:uLnTx/>
              <a:uFillTx/>
              <a:latin typeface="Switzer" pitchFamily="2" charset="77"/>
              <a:cs typeface="Arial"/>
            </a:endParaRPr>
          </a:p>
        </p:txBody>
      </p:sp>
    </p:spTree>
    <p:extLst>
      <p:ext uri="{BB962C8B-B14F-4D97-AF65-F5344CB8AC3E}">
        <p14:creationId xmlns:p14="http://schemas.microsoft.com/office/powerpoint/2010/main" val="1219094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9AA518B-C936-2D5F-92E9-DEAABD09C451}"/>
              </a:ext>
            </a:extLst>
          </p:cNvPr>
          <p:cNvSpPr txBox="1"/>
          <p:nvPr/>
        </p:nvSpPr>
        <p:spPr>
          <a:xfrm>
            <a:off x="1793929" y="2274837"/>
            <a:ext cx="8604142" cy="2123658"/>
          </a:xfrm>
          <a:prstGeom prst="rect">
            <a:avLst/>
          </a:prstGeom>
          <a:noFill/>
        </p:spPr>
        <p:txBody>
          <a:bodyPr wrap="square" lIns="91440" tIns="45720" rIns="91440" bIns="45720" rtlCol="0" anchor="t">
            <a:spAutoFit/>
          </a:bodyPr>
          <a:lstStyle/>
          <a:p>
            <a:pPr algn="ctr"/>
            <a:r>
              <a:rPr lang="es-ES" sz="4400" b="1" err="1">
                <a:solidFill>
                  <a:srgbClr val="002060"/>
                </a:solidFill>
                <a:latin typeface="Switzer Semibold" pitchFamily="2" charset="77"/>
                <a:cs typeface="Arial" panose="020B0604020202020204" pitchFamily="34" charset="0"/>
              </a:rPr>
              <a:t>Product</a:t>
            </a:r>
            <a:r>
              <a:rPr lang="es-ES" sz="4400" b="1">
                <a:solidFill>
                  <a:srgbClr val="002060"/>
                </a:solidFill>
                <a:latin typeface="Switzer Semibold" pitchFamily="2" charset="77"/>
                <a:cs typeface="Arial" panose="020B0604020202020204" pitchFamily="34" charset="0"/>
              </a:rPr>
              <a:t> </a:t>
            </a:r>
            <a:r>
              <a:rPr lang="es-ES" sz="4400" b="1" err="1">
                <a:solidFill>
                  <a:srgbClr val="002060"/>
                </a:solidFill>
                <a:latin typeface="Switzer Semibold" pitchFamily="2" charset="77"/>
                <a:cs typeface="Arial" panose="020B0604020202020204" pitchFamily="34" charset="0"/>
              </a:rPr>
              <a:t>Design</a:t>
            </a:r>
            <a:r>
              <a:rPr lang="es-ES" sz="4400" b="1">
                <a:solidFill>
                  <a:srgbClr val="002060"/>
                </a:solidFill>
                <a:latin typeface="Switzer Semibold" pitchFamily="2" charset="77"/>
                <a:cs typeface="Arial" panose="020B0604020202020204" pitchFamily="34" charset="0"/>
              </a:rPr>
              <a:t> </a:t>
            </a:r>
            <a:br>
              <a:rPr lang="es-ES" sz="4400" b="1">
                <a:solidFill>
                  <a:srgbClr val="002060"/>
                </a:solidFill>
                <a:latin typeface="Switzer Semibold" pitchFamily="2" charset="77"/>
                <a:cs typeface="Arial" panose="020B0604020202020204" pitchFamily="34" charset="0"/>
              </a:rPr>
            </a:br>
            <a:r>
              <a:rPr lang="es-ES" sz="4400" b="1">
                <a:solidFill>
                  <a:srgbClr val="002060"/>
                </a:solidFill>
                <a:latin typeface="Switzer Semibold" pitchFamily="2" charset="77"/>
                <a:cs typeface="Arial" panose="020B0604020202020204" pitchFamily="34" charset="0"/>
              </a:rPr>
              <a:t>Workshop</a:t>
            </a:r>
          </a:p>
          <a:p>
            <a:pPr algn="ctr"/>
            <a:r>
              <a:rPr lang="es-ES" sz="4400" b="1">
                <a:solidFill>
                  <a:srgbClr val="002060"/>
                </a:solidFill>
                <a:highlight>
                  <a:srgbClr val="1FCEA2"/>
                </a:highlight>
                <a:latin typeface="Switzer Semibold" pitchFamily="2" charset="77"/>
                <a:cs typeface="Arial"/>
              </a:rPr>
              <a:t>30'</a:t>
            </a:r>
            <a:endParaRPr lang="es-ES" sz="4400" b="1">
              <a:solidFill>
                <a:srgbClr val="002060"/>
              </a:solidFill>
              <a:highlight>
                <a:srgbClr val="1FCEA2"/>
              </a:highlight>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382543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2C068C-EDC6-AE5B-FB96-ECB9B2D9B760}"/>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034585" y="1464007"/>
            <a:ext cx="10443179" cy="4488576"/>
          </a:xfrm>
          <a:prstGeom prst="rect">
            <a:avLst/>
          </a:prstGeom>
          <a:noFill/>
          <a:extLst>
            <a:ext uri="{909E8E84-426E-40DD-AFC4-6F175D3DCCD1}">
              <a14:hiddenFill xmlns:a14="http://schemas.microsoft.com/office/drawing/2010/main">
                <a:solidFill>
                  <a:srgbClr val="FFFFFF"/>
                </a:solidFill>
              </a14:hiddenFill>
            </a:ext>
          </a:extLst>
        </p:spPr>
      </p:pic>
      <p:sp>
        <p:nvSpPr>
          <p:cNvPr id="27" name="Subtítulo 2">
            <a:extLst>
              <a:ext uri="{FF2B5EF4-FFF2-40B4-BE49-F238E27FC236}">
                <a16:creationId xmlns:a16="http://schemas.microsoft.com/office/drawing/2014/main" id="{5B09E3E4-0361-D1B1-DB17-C59CEDD0AD87}"/>
              </a:ext>
            </a:extLst>
          </p:cNvPr>
          <p:cNvSpPr txBox="1">
            <a:spLocks/>
          </p:cNvSpPr>
          <p:nvPr/>
        </p:nvSpPr>
        <p:spPr>
          <a:xfrm>
            <a:off x="8329923" y="1964780"/>
            <a:ext cx="1514588" cy="11503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would</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 </a:t>
            </a:r>
            <a:r>
              <a:rPr lang="es-ES" sz="1200" err="1">
                <a:solidFill>
                  <a:srgbClr val="173668"/>
                </a:solidFill>
                <a:latin typeface="Switzer" pitchFamily="2" charset="77"/>
              </a:rPr>
              <a:t>like</a:t>
            </a:r>
            <a:r>
              <a:rPr lang="es-ES" sz="1200">
                <a:solidFill>
                  <a:srgbClr val="173668"/>
                </a:solidFill>
                <a:latin typeface="Switzer" pitchFamily="2" charset="77"/>
              </a:rPr>
              <a:t> </a:t>
            </a:r>
            <a:r>
              <a:rPr lang="es-ES" sz="1200" err="1">
                <a:solidFill>
                  <a:srgbClr val="173668"/>
                </a:solidFill>
                <a:latin typeface="Switzer" pitchFamily="2" charset="77"/>
              </a:rPr>
              <a:t>to</a:t>
            </a:r>
            <a:r>
              <a:rPr lang="es-ES" sz="1200">
                <a:solidFill>
                  <a:srgbClr val="173668"/>
                </a:solidFill>
                <a:latin typeface="Switzer" pitchFamily="2" charset="77"/>
              </a:rPr>
              <a:t> </a:t>
            </a:r>
            <a:r>
              <a:rPr lang="es-ES" sz="1200" err="1">
                <a:solidFill>
                  <a:srgbClr val="173668"/>
                </a:solidFill>
                <a:latin typeface="Switzer" pitchFamily="2" charset="77"/>
              </a:rPr>
              <a:t>feel</a:t>
            </a:r>
            <a:r>
              <a:rPr lang="es-ES" sz="1200">
                <a:solidFill>
                  <a:srgbClr val="173668"/>
                </a:solidFill>
                <a:latin typeface="Switzer" pitchFamily="2" charset="77"/>
              </a:rPr>
              <a:t> once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has </a:t>
            </a:r>
            <a:r>
              <a:rPr lang="es-ES" sz="1200" err="1">
                <a:solidFill>
                  <a:srgbClr val="173668"/>
                </a:solidFill>
                <a:latin typeface="Switzer" pitchFamily="2" charset="77"/>
              </a:rPr>
              <a:t>been</a:t>
            </a:r>
            <a:r>
              <a:rPr lang="es-ES" sz="1200">
                <a:solidFill>
                  <a:srgbClr val="173668"/>
                </a:solidFill>
                <a:latin typeface="Switzer" pitchFamily="2" charset="77"/>
              </a:rPr>
              <a:t> </a:t>
            </a:r>
            <a:r>
              <a:rPr lang="es-ES" sz="1200" err="1">
                <a:solidFill>
                  <a:srgbClr val="173668"/>
                </a:solidFill>
                <a:latin typeface="Switzer" pitchFamily="2" charset="77"/>
              </a:rPr>
              <a:t>implemented</a:t>
            </a:r>
            <a:r>
              <a:rPr lang="es-ES" sz="1200">
                <a:solidFill>
                  <a:srgbClr val="173668"/>
                </a:solidFill>
                <a:latin typeface="Switzer" pitchFamily="2" charset="77"/>
              </a:rPr>
              <a:t>?</a:t>
            </a:r>
          </a:p>
        </p:txBody>
      </p:sp>
      <p:sp>
        <p:nvSpPr>
          <p:cNvPr id="32" name="Subtítulo 2">
            <a:extLst>
              <a:ext uri="{FF2B5EF4-FFF2-40B4-BE49-F238E27FC236}">
                <a16:creationId xmlns:a16="http://schemas.microsoft.com/office/drawing/2014/main" id="{9914E503-C894-CB2D-782C-A3297D4AC460}"/>
              </a:ext>
            </a:extLst>
          </p:cNvPr>
          <p:cNvSpPr txBox="1">
            <a:spLocks/>
          </p:cNvSpPr>
          <p:nvPr/>
        </p:nvSpPr>
        <p:spPr>
          <a:xfrm>
            <a:off x="6986125" y="2914764"/>
            <a:ext cx="1015139" cy="2458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does</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 </a:t>
            </a:r>
            <a:r>
              <a:rPr lang="es-ES" sz="1200" err="1">
                <a:solidFill>
                  <a:srgbClr val="173668"/>
                </a:solidFill>
                <a:latin typeface="Switzer" pitchFamily="2" charset="77"/>
              </a:rPr>
              <a:t>feel</a:t>
            </a:r>
            <a:r>
              <a:rPr lang="es-ES" sz="1200">
                <a:solidFill>
                  <a:srgbClr val="173668"/>
                </a:solidFill>
                <a:latin typeface="Switzer" pitchFamily="2" charset="77"/>
              </a:rPr>
              <a:t> </a:t>
            </a:r>
            <a:r>
              <a:rPr lang="es-ES" sz="1200" err="1">
                <a:solidFill>
                  <a:srgbClr val="173668"/>
                </a:solidFill>
                <a:latin typeface="Switzer" pitchFamily="2" charset="77"/>
              </a:rPr>
              <a:t>about</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issue</a:t>
            </a:r>
            <a:r>
              <a:rPr lang="es-ES" sz="1200">
                <a:solidFill>
                  <a:srgbClr val="173668"/>
                </a:solidFill>
                <a:latin typeface="Switzer" pitchFamily="2" charset="77"/>
              </a:rPr>
              <a:t>?</a:t>
            </a:r>
          </a:p>
        </p:txBody>
      </p:sp>
      <p:sp>
        <p:nvSpPr>
          <p:cNvPr id="33" name="Subtítulo 2">
            <a:extLst>
              <a:ext uri="{FF2B5EF4-FFF2-40B4-BE49-F238E27FC236}">
                <a16:creationId xmlns:a16="http://schemas.microsoft.com/office/drawing/2014/main" id="{A46E9FB8-AF43-A896-0AB9-A7A18445A75F}"/>
              </a:ext>
            </a:extLst>
          </p:cNvPr>
          <p:cNvSpPr txBox="1">
            <a:spLocks/>
          </p:cNvSpPr>
          <p:nvPr/>
        </p:nvSpPr>
        <p:spPr>
          <a:xfrm>
            <a:off x="8383775" y="4568206"/>
            <a:ext cx="1406884" cy="95036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err="1">
                <a:solidFill>
                  <a:srgbClr val="173668"/>
                </a:solidFill>
                <a:latin typeface="Switzer" pitchFamily="2" charset="77"/>
              </a:rPr>
              <a:t>Which</a:t>
            </a:r>
            <a:r>
              <a:rPr lang="es-ES" sz="1200">
                <a:solidFill>
                  <a:srgbClr val="173668"/>
                </a:solidFill>
                <a:latin typeface="Switzer" pitchFamily="2" charset="77"/>
              </a:rPr>
              <a:t> </a:t>
            </a:r>
            <a:r>
              <a:rPr lang="es-ES" sz="1200" err="1">
                <a:solidFill>
                  <a:srgbClr val="173668"/>
                </a:solidFill>
                <a:latin typeface="Switzer" pitchFamily="2" charset="77"/>
              </a:rPr>
              <a:t>benefits</a:t>
            </a:r>
            <a:r>
              <a:rPr lang="es-ES" sz="1200">
                <a:solidFill>
                  <a:srgbClr val="173668"/>
                </a:solidFill>
                <a:latin typeface="Switzer" pitchFamily="2" charset="77"/>
              </a:rPr>
              <a:t> </a:t>
            </a:r>
            <a:r>
              <a:rPr lang="es-ES" sz="1200" err="1">
                <a:solidFill>
                  <a:srgbClr val="173668"/>
                </a:solidFill>
                <a:latin typeface="Switzer" pitchFamily="2" charset="77"/>
              </a:rPr>
              <a:t>would</a:t>
            </a:r>
            <a:r>
              <a:rPr lang="es-ES" sz="1200">
                <a:solidFill>
                  <a:srgbClr val="173668"/>
                </a:solidFill>
                <a:latin typeface="Switzer" pitchFamily="2" charset="77"/>
              </a:rPr>
              <a:t> </a:t>
            </a:r>
            <a:r>
              <a:rPr lang="es-ES" sz="1200" err="1">
                <a:solidFill>
                  <a:srgbClr val="173668"/>
                </a:solidFill>
                <a:latin typeface="Switzer" pitchFamily="2" charset="77"/>
              </a:rPr>
              <a:t>this</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a:t>
            </a:r>
            <a:r>
              <a:rPr lang="es-ES" sz="1200" err="1">
                <a:solidFill>
                  <a:srgbClr val="173668"/>
                </a:solidFill>
                <a:latin typeface="Switzer" pitchFamily="2" charset="77"/>
              </a:rPr>
              <a:t>offer</a:t>
            </a:r>
            <a:r>
              <a:rPr lang="es-ES" sz="1200">
                <a:solidFill>
                  <a:srgbClr val="173668"/>
                </a:solidFill>
                <a:latin typeface="Switzer" pitchFamily="2" charset="77"/>
              </a:rPr>
              <a:t> </a:t>
            </a:r>
            <a:r>
              <a:rPr lang="es-ES" sz="1200" err="1">
                <a:solidFill>
                  <a:srgbClr val="173668"/>
                </a:solidFill>
                <a:latin typeface="Switzer" pitchFamily="2" charset="77"/>
              </a:rPr>
              <a:t>to</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client</a:t>
            </a:r>
            <a:r>
              <a:rPr lang="es-ES" sz="1200">
                <a:solidFill>
                  <a:srgbClr val="173668"/>
                </a:solidFill>
                <a:latin typeface="Switzer" pitchFamily="2" charset="77"/>
              </a:rPr>
              <a:t>?</a:t>
            </a:r>
          </a:p>
        </p:txBody>
      </p:sp>
      <p:sp>
        <p:nvSpPr>
          <p:cNvPr id="36" name="CuadroTexto 35">
            <a:extLst>
              <a:ext uri="{FF2B5EF4-FFF2-40B4-BE49-F238E27FC236}">
                <a16:creationId xmlns:a16="http://schemas.microsoft.com/office/drawing/2014/main" id="{E92D18DA-8E28-DD7C-4C0C-4DEB43F1A556}"/>
              </a:ext>
            </a:extLst>
          </p:cNvPr>
          <p:cNvSpPr txBox="1"/>
          <p:nvPr/>
        </p:nvSpPr>
        <p:spPr>
          <a:xfrm>
            <a:off x="1229958" y="3915376"/>
            <a:ext cx="1596325" cy="646331"/>
          </a:xfrm>
          <a:prstGeom prst="rect">
            <a:avLst/>
          </a:prstGeom>
          <a:noFill/>
        </p:spPr>
        <p:txBody>
          <a:bodyPr wrap="square" rtlCol="0">
            <a:spAutoFit/>
          </a:bodyPr>
          <a:lstStyle/>
          <a:p>
            <a:pPr>
              <a:buSzPct val="150000"/>
            </a:pPr>
            <a:r>
              <a:rPr lang="es-ES" sz="1200" err="1">
                <a:solidFill>
                  <a:srgbClr val="173668"/>
                </a:solidFill>
                <a:latin typeface="Switzer" pitchFamily="2" charset="77"/>
              </a:rPr>
              <a:t>How</a:t>
            </a:r>
            <a:r>
              <a:rPr lang="es-ES" sz="1200">
                <a:solidFill>
                  <a:srgbClr val="173668"/>
                </a:solidFill>
                <a:latin typeface="Switzer" pitchFamily="2" charset="77"/>
              </a:rPr>
              <a:t> </a:t>
            </a:r>
            <a:r>
              <a:rPr lang="es-ES" sz="1200" err="1">
                <a:solidFill>
                  <a:srgbClr val="173668"/>
                </a:solidFill>
                <a:latin typeface="Switzer" pitchFamily="2" charset="77"/>
              </a:rPr>
              <a:t>this</a:t>
            </a:r>
            <a:r>
              <a:rPr lang="es-ES" sz="1200">
                <a:solidFill>
                  <a:srgbClr val="173668"/>
                </a:solidFill>
                <a:latin typeface="Switzer" pitchFamily="2" charset="77"/>
              </a:rPr>
              <a:t> </a:t>
            </a:r>
            <a:r>
              <a:rPr lang="es-ES" sz="1200" err="1">
                <a:solidFill>
                  <a:srgbClr val="173668"/>
                </a:solidFill>
                <a:latin typeface="Switzer" pitchFamily="2" charset="77"/>
              </a:rPr>
              <a:t>solution</a:t>
            </a:r>
            <a:r>
              <a:rPr lang="es-ES" sz="1200">
                <a:solidFill>
                  <a:srgbClr val="173668"/>
                </a:solidFill>
                <a:latin typeface="Switzer" pitchFamily="2" charset="77"/>
              </a:rPr>
              <a:t> </a:t>
            </a:r>
            <a:r>
              <a:rPr lang="es-ES" sz="1200" err="1">
                <a:solidFill>
                  <a:srgbClr val="173668"/>
                </a:solidFill>
                <a:latin typeface="Switzer" pitchFamily="2" charset="77"/>
              </a:rPr>
              <a:t>will</a:t>
            </a:r>
            <a:r>
              <a:rPr lang="es-ES" sz="1200">
                <a:solidFill>
                  <a:srgbClr val="173668"/>
                </a:solidFill>
                <a:latin typeface="Switzer" pitchFamily="2" charset="77"/>
              </a:rPr>
              <a:t> </a:t>
            </a:r>
            <a:r>
              <a:rPr lang="es-ES" sz="1200" err="1">
                <a:solidFill>
                  <a:srgbClr val="173668"/>
                </a:solidFill>
                <a:latin typeface="Switzer" pitchFamily="2" charset="77"/>
              </a:rPr>
              <a:t>improve</a:t>
            </a:r>
            <a:r>
              <a:rPr lang="es-ES" sz="1200">
                <a:solidFill>
                  <a:srgbClr val="173668"/>
                </a:solidFill>
                <a:latin typeface="Switzer" pitchFamily="2" charset="77"/>
              </a:rPr>
              <a:t> </a:t>
            </a:r>
            <a:r>
              <a:rPr lang="es-ES" sz="1200" err="1">
                <a:solidFill>
                  <a:srgbClr val="173668"/>
                </a:solidFill>
                <a:latin typeface="Switzer" pitchFamily="2" charset="77"/>
              </a:rPr>
              <a:t>the</a:t>
            </a:r>
            <a:r>
              <a:rPr lang="es-ES" sz="1200">
                <a:solidFill>
                  <a:srgbClr val="173668"/>
                </a:solidFill>
                <a:latin typeface="Switzer" pitchFamily="2" charset="77"/>
              </a:rPr>
              <a:t> </a:t>
            </a:r>
            <a:r>
              <a:rPr lang="es-ES" sz="1200" err="1">
                <a:solidFill>
                  <a:srgbClr val="173668"/>
                </a:solidFill>
                <a:latin typeface="Switzer" pitchFamily="2" charset="77"/>
              </a:rPr>
              <a:t>current</a:t>
            </a:r>
            <a:r>
              <a:rPr lang="es-ES" sz="1200">
                <a:solidFill>
                  <a:srgbClr val="173668"/>
                </a:solidFill>
                <a:latin typeface="Switzer" pitchFamily="2" charset="77"/>
              </a:rPr>
              <a:t> </a:t>
            </a:r>
            <a:r>
              <a:rPr lang="es-ES" sz="1200" err="1">
                <a:solidFill>
                  <a:srgbClr val="173668"/>
                </a:solidFill>
                <a:latin typeface="Switzer" pitchFamily="2" charset="77"/>
              </a:rPr>
              <a:t>situation</a:t>
            </a:r>
            <a:r>
              <a:rPr lang="es-ES" sz="1200">
                <a:solidFill>
                  <a:srgbClr val="173668"/>
                </a:solidFill>
                <a:latin typeface="Switzer" pitchFamily="2" charset="77"/>
              </a:rPr>
              <a:t>? </a:t>
            </a:r>
          </a:p>
        </p:txBody>
      </p:sp>
      <p:sp>
        <p:nvSpPr>
          <p:cNvPr id="37" name="CuadroTexto 36">
            <a:extLst>
              <a:ext uri="{FF2B5EF4-FFF2-40B4-BE49-F238E27FC236}">
                <a16:creationId xmlns:a16="http://schemas.microsoft.com/office/drawing/2014/main" id="{F4699125-0644-2D54-FE4D-574615E6B15A}"/>
              </a:ext>
            </a:extLst>
          </p:cNvPr>
          <p:cNvSpPr txBox="1"/>
          <p:nvPr/>
        </p:nvSpPr>
        <p:spPr>
          <a:xfrm>
            <a:off x="2177607" y="1791042"/>
            <a:ext cx="1596326" cy="830997"/>
          </a:xfrm>
          <a:prstGeom prst="rect">
            <a:avLst/>
          </a:prstGeom>
          <a:noFill/>
        </p:spPr>
        <p:txBody>
          <a:bodyPr wrap="square" rtlCol="0">
            <a:spAutoFit/>
          </a:bodyPr>
          <a:lstStyle/>
          <a:p>
            <a:pPr>
              <a:buSzPct val="150000"/>
            </a:pPr>
            <a:r>
              <a:rPr lang="es-ES" sz="1200" err="1">
                <a:solidFill>
                  <a:srgbClr val="173668"/>
                </a:solidFill>
                <a:latin typeface="Arial" panose="020B0604020202020204" pitchFamily="34" charset="0"/>
              </a:rPr>
              <a:t>What</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is</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the</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differentiating</a:t>
            </a:r>
            <a:r>
              <a:rPr lang="es-ES" sz="1200">
                <a:solidFill>
                  <a:srgbClr val="173668"/>
                </a:solidFill>
                <a:latin typeface="Arial" panose="020B0604020202020204" pitchFamily="34" charset="0"/>
              </a:rPr>
              <a:t> factor </a:t>
            </a:r>
            <a:r>
              <a:rPr lang="es-ES" sz="1200" err="1">
                <a:solidFill>
                  <a:srgbClr val="173668"/>
                </a:solidFill>
                <a:latin typeface="Arial" panose="020B0604020202020204" pitchFamily="34" charset="0"/>
              </a:rPr>
              <a:t>of</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this</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solution</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from</a:t>
            </a:r>
            <a:r>
              <a:rPr lang="es-ES" sz="1200">
                <a:solidFill>
                  <a:srgbClr val="173668"/>
                </a:solidFill>
                <a:latin typeface="Arial" panose="020B0604020202020204" pitchFamily="34" charset="0"/>
              </a:rPr>
              <a:t> </a:t>
            </a:r>
            <a:r>
              <a:rPr lang="es-ES" sz="1200" err="1">
                <a:solidFill>
                  <a:srgbClr val="173668"/>
                </a:solidFill>
                <a:latin typeface="Arial" panose="020B0604020202020204" pitchFamily="34" charset="0"/>
              </a:rPr>
              <a:t>others</a:t>
            </a:r>
            <a:r>
              <a:rPr lang="es-ES" sz="1200">
                <a:solidFill>
                  <a:srgbClr val="173668"/>
                </a:solidFill>
                <a:latin typeface="Arial" panose="020B0604020202020204" pitchFamily="34" charset="0"/>
              </a:rPr>
              <a:t>?</a:t>
            </a:r>
          </a:p>
        </p:txBody>
      </p:sp>
      <p:sp>
        <p:nvSpPr>
          <p:cNvPr id="40" name="CuadroTexto 39">
            <a:extLst>
              <a:ext uri="{FF2B5EF4-FFF2-40B4-BE49-F238E27FC236}">
                <a16:creationId xmlns:a16="http://schemas.microsoft.com/office/drawing/2014/main" id="{BECCF90C-237D-0D59-92FC-90F1CBC5D6E6}"/>
              </a:ext>
            </a:extLst>
          </p:cNvPr>
          <p:cNvSpPr txBox="1"/>
          <p:nvPr/>
        </p:nvSpPr>
        <p:spPr>
          <a:xfrm>
            <a:off x="3775665" y="4095155"/>
            <a:ext cx="1596325" cy="1015663"/>
          </a:xfrm>
          <a:prstGeom prst="rect">
            <a:avLst/>
          </a:prstGeom>
          <a:noFill/>
        </p:spPr>
        <p:txBody>
          <a:bodyPr wrap="square" lIns="91440" tIns="45720" rIns="91440" bIns="45720" rtlCol="0" anchor="t">
            <a:spAutoFit/>
          </a:bodyPr>
          <a:lstStyle/>
          <a:p>
            <a:r>
              <a:rPr lang="es-ES" sz="1200" err="1">
                <a:solidFill>
                  <a:srgbClr val="333333"/>
                </a:solidFill>
                <a:latin typeface="Arial"/>
                <a:cs typeface="Segoe UI"/>
              </a:rPr>
              <a:t>What</a:t>
            </a:r>
            <a:r>
              <a:rPr lang="es-ES" sz="1200">
                <a:solidFill>
                  <a:srgbClr val="333333"/>
                </a:solidFill>
                <a:latin typeface="Arial"/>
                <a:cs typeface="Segoe UI"/>
              </a:rPr>
              <a:t> </a:t>
            </a:r>
            <a:r>
              <a:rPr lang="es-ES" sz="1200" err="1">
                <a:solidFill>
                  <a:srgbClr val="333333"/>
                </a:solidFill>
                <a:latin typeface="Arial"/>
                <a:cs typeface="Segoe UI"/>
              </a:rPr>
              <a:t>sort</a:t>
            </a:r>
            <a:r>
              <a:rPr lang="es-ES" sz="1200">
                <a:solidFill>
                  <a:srgbClr val="333333"/>
                </a:solidFill>
                <a:latin typeface="Arial"/>
                <a:cs typeface="Segoe UI"/>
              </a:rPr>
              <a:t> </a:t>
            </a:r>
            <a:r>
              <a:rPr lang="es-ES" sz="1200" err="1">
                <a:solidFill>
                  <a:srgbClr val="333333"/>
                </a:solidFill>
                <a:latin typeface="Arial"/>
                <a:cs typeface="Segoe UI"/>
              </a:rPr>
              <a:t>of</a:t>
            </a:r>
            <a:r>
              <a:rPr lang="es-ES" sz="1200">
                <a:solidFill>
                  <a:srgbClr val="333333"/>
                </a:solidFill>
                <a:latin typeface="Arial"/>
                <a:cs typeface="Segoe UI"/>
              </a:rPr>
              <a:t> </a:t>
            </a:r>
            <a:r>
              <a:rPr lang="es-ES" sz="1200" err="1">
                <a:solidFill>
                  <a:srgbClr val="333333"/>
                </a:solidFill>
                <a:latin typeface="Arial"/>
                <a:cs typeface="Segoe UI"/>
              </a:rPr>
              <a:t>circumstances</a:t>
            </a:r>
            <a:r>
              <a:rPr lang="es-ES" sz="1200">
                <a:solidFill>
                  <a:srgbClr val="333333"/>
                </a:solidFill>
                <a:latin typeface="Arial"/>
                <a:cs typeface="Segoe UI"/>
              </a:rPr>
              <a:t> </a:t>
            </a:r>
            <a:r>
              <a:rPr lang="es-ES" sz="1200" err="1">
                <a:solidFill>
                  <a:srgbClr val="333333"/>
                </a:solidFill>
                <a:latin typeface="Arial"/>
                <a:cs typeface="Segoe UI"/>
              </a:rPr>
              <a:t>must</a:t>
            </a:r>
            <a:r>
              <a:rPr lang="es-ES" sz="1200">
                <a:solidFill>
                  <a:srgbClr val="333333"/>
                </a:solidFill>
                <a:latin typeface="Arial"/>
                <a:cs typeface="Segoe UI"/>
              </a:rPr>
              <a:t> </a:t>
            </a:r>
            <a:r>
              <a:rPr lang="es-ES" sz="1200" err="1">
                <a:solidFill>
                  <a:srgbClr val="333333"/>
                </a:solidFill>
                <a:latin typeface="Arial"/>
                <a:cs typeface="Segoe UI"/>
              </a:rPr>
              <a:t>exist</a:t>
            </a:r>
            <a:r>
              <a:rPr lang="es-ES" sz="1200">
                <a:solidFill>
                  <a:srgbClr val="333333"/>
                </a:solidFill>
                <a:latin typeface="Arial"/>
                <a:cs typeface="Segoe UI"/>
              </a:rPr>
              <a:t> </a:t>
            </a:r>
            <a:r>
              <a:rPr lang="es-ES" sz="1200" err="1">
                <a:solidFill>
                  <a:srgbClr val="333333"/>
                </a:solidFill>
                <a:latin typeface="Arial"/>
                <a:cs typeface="Segoe UI"/>
              </a:rPr>
              <a:t>for</a:t>
            </a:r>
            <a:r>
              <a:rPr lang="es-ES" sz="1200">
                <a:solidFill>
                  <a:srgbClr val="333333"/>
                </a:solidFill>
                <a:latin typeface="Arial"/>
                <a:cs typeface="Segoe UI"/>
              </a:rPr>
              <a:t> </a:t>
            </a:r>
            <a:r>
              <a:rPr lang="es-ES" sz="1200" err="1">
                <a:solidFill>
                  <a:srgbClr val="333333"/>
                </a:solidFill>
                <a:latin typeface="Arial"/>
                <a:cs typeface="Segoe UI"/>
              </a:rPr>
              <a:t>us</a:t>
            </a:r>
            <a:r>
              <a:rPr lang="es-ES" sz="1200">
                <a:solidFill>
                  <a:srgbClr val="333333"/>
                </a:solidFill>
                <a:latin typeface="Arial"/>
                <a:cs typeface="Segoe UI"/>
              </a:rPr>
              <a:t> </a:t>
            </a:r>
            <a:r>
              <a:rPr lang="es-ES" sz="1200" err="1">
                <a:solidFill>
                  <a:srgbClr val="333333"/>
                </a:solidFill>
                <a:latin typeface="Arial"/>
                <a:cs typeface="Segoe UI"/>
              </a:rPr>
              <a:t>to</a:t>
            </a:r>
            <a:r>
              <a:rPr lang="es-ES" sz="1200">
                <a:solidFill>
                  <a:srgbClr val="333333"/>
                </a:solidFill>
                <a:latin typeface="Arial"/>
                <a:cs typeface="Segoe UI"/>
              </a:rPr>
              <a:t> </a:t>
            </a:r>
            <a:r>
              <a:rPr lang="es-ES" sz="1200" err="1">
                <a:solidFill>
                  <a:srgbClr val="333333"/>
                </a:solidFill>
                <a:latin typeface="Arial"/>
                <a:cs typeface="Segoe UI"/>
              </a:rPr>
              <a:t>achieve</a:t>
            </a:r>
            <a:r>
              <a:rPr lang="es-ES" sz="1200">
                <a:solidFill>
                  <a:srgbClr val="333333"/>
                </a:solidFill>
                <a:latin typeface="Arial"/>
                <a:cs typeface="Segoe UI"/>
              </a:rPr>
              <a:t> </a:t>
            </a:r>
            <a:r>
              <a:rPr lang="es-ES" sz="1200" err="1">
                <a:solidFill>
                  <a:srgbClr val="333333"/>
                </a:solidFill>
                <a:latin typeface="Arial"/>
                <a:cs typeface="Segoe UI"/>
              </a:rPr>
              <a:t>our</a:t>
            </a:r>
            <a:r>
              <a:rPr lang="es-ES" sz="1200">
                <a:solidFill>
                  <a:srgbClr val="333333"/>
                </a:solidFill>
                <a:latin typeface="Arial"/>
                <a:cs typeface="Segoe UI"/>
              </a:rPr>
              <a:t> </a:t>
            </a:r>
            <a:r>
              <a:rPr lang="es-ES" sz="1200" err="1">
                <a:solidFill>
                  <a:srgbClr val="333333"/>
                </a:solidFill>
                <a:latin typeface="Arial"/>
                <a:cs typeface="Segoe UI"/>
              </a:rPr>
              <a:t>desired</a:t>
            </a:r>
            <a:r>
              <a:rPr lang="es-ES" sz="1200">
                <a:solidFill>
                  <a:srgbClr val="333333"/>
                </a:solidFill>
                <a:latin typeface="Arial"/>
                <a:cs typeface="Segoe UI"/>
              </a:rPr>
              <a:t> </a:t>
            </a:r>
            <a:r>
              <a:rPr lang="es-ES" sz="1200" err="1">
                <a:solidFill>
                  <a:srgbClr val="333333"/>
                </a:solidFill>
                <a:latin typeface="Arial"/>
                <a:cs typeface="Segoe UI"/>
              </a:rPr>
              <a:t>outcomes</a:t>
            </a:r>
            <a:r>
              <a:rPr lang="es-ES" sz="1200">
                <a:solidFill>
                  <a:srgbClr val="333333"/>
                </a:solidFill>
                <a:latin typeface="Arial"/>
                <a:cs typeface="Segoe UI"/>
              </a:rPr>
              <a:t>?</a:t>
            </a:r>
          </a:p>
        </p:txBody>
      </p:sp>
      <p:sp>
        <p:nvSpPr>
          <p:cNvPr id="52" name="Elipse 51">
            <a:extLst>
              <a:ext uri="{FF2B5EF4-FFF2-40B4-BE49-F238E27FC236}">
                <a16:creationId xmlns:a16="http://schemas.microsoft.com/office/drawing/2014/main" id="{B2A40731-FB4A-6EAA-9327-7F35397FD21E}"/>
              </a:ext>
            </a:extLst>
          </p:cNvPr>
          <p:cNvSpPr/>
          <p:nvPr/>
        </p:nvSpPr>
        <p:spPr>
          <a:xfrm>
            <a:off x="8460328" y="3160572"/>
            <a:ext cx="1063450" cy="1050613"/>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54" name="Gráfico 53" descr="Restaurante con relleno sólido">
            <a:extLst>
              <a:ext uri="{FF2B5EF4-FFF2-40B4-BE49-F238E27FC236}">
                <a16:creationId xmlns:a16="http://schemas.microsoft.com/office/drawing/2014/main" id="{D987F17B-9EEB-2E97-46C3-A0A2FE3413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2444" y="3056592"/>
            <a:ext cx="914400" cy="914400"/>
          </a:xfrm>
          <a:prstGeom prst="rect">
            <a:avLst/>
          </a:prstGeom>
        </p:spPr>
      </p:pic>
      <p:sp>
        <p:nvSpPr>
          <p:cNvPr id="3" name="CuadroTexto 2">
            <a:extLst>
              <a:ext uri="{FF2B5EF4-FFF2-40B4-BE49-F238E27FC236}">
                <a16:creationId xmlns:a16="http://schemas.microsoft.com/office/drawing/2014/main" id="{0F26F98D-F262-011E-C152-5148BD0D3B0F}"/>
              </a:ext>
            </a:extLst>
          </p:cNvPr>
          <p:cNvSpPr txBox="1"/>
          <p:nvPr/>
        </p:nvSpPr>
        <p:spPr>
          <a:xfrm>
            <a:off x="370149" y="478422"/>
            <a:ext cx="9569484" cy="830997"/>
          </a:xfrm>
          <a:prstGeom prst="rect">
            <a:avLst/>
          </a:prstGeom>
          <a:noFill/>
        </p:spPr>
        <p:txBody>
          <a:bodyPr wrap="square" rtlCol="0">
            <a:spAutoFit/>
          </a:bodyPr>
          <a:lstStyle/>
          <a:p>
            <a:r>
              <a:rPr lang="es-ES" sz="2400" b="1" err="1">
                <a:solidFill>
                  <a:srgbClr val="173668"/>
                </a:solidFill>
                <a:latin typeface="Switzer Semibold" pitchFamily="2" charset="77"/>
              </a:rPr>
              <a:t>Challenge</a:t>
            </a:r>
            <a:r>
              <a:rPr lang="es-ES" sz="2400" b="1">
                <a:solidFill>
                  <a:srgbClr val="173668"/>
                </a:solidFill>
                <a:latin typeface="Switzer Semibold" pitchFamily="2" charset="77"/>
              </a:rPr>
              <a:t> </a:t>
            </a:r>
            <a:r>
              <a:rPr lang="es-ES" sz="2400" b="1" err="1">
                <a:solidFill>
                  <a:srgbClr val="173668"/>
                </a:solidFill>
                <a:latin typeface="Switzer Semibold" pitchFamily="2" charset="77"/>
              </a:rPr>
              <a:t>definition</a:t>
            </a:r>
            <a:r>
              <a:rPr lang="es-ES" sz="2400" b="1">
                <a:solidFill>
                  <a:srgbClr val="173668"/>
                </a:solidFill>
                <a:latin typeface="Switzer Semibold" pitchFamily="2" charset="77"/>
              </a:rPr>
              <a:t> – </a:t>
            </a:r>
            <a:r>
              <a:rPr lang="es-ES" sz="2400" b="1" err="1">
                <a:solidFill>
                  <a:srgbClr val="173668"/>
                </a:solidFill>
                <a:latin typeface="Switzer Semibold" pitchFamily="2" charset="77"/>
              </a:rPr>
              <a:t>Empathise</a:t>
            </a:r>
            <a:r>
              <a:rPr lang="es-ES" sz="2400" b="1">
                <a:solidFill>
                  <a:srgbClr val="173668"/>
                </a:solidFill>
                <a:latin typeface="Switzer Semibold" pitchFamily="2" charset="77"/>
              </a:rPr>
              <a:t> </a:t>
            </a:r>
            <a:r>
              <a:rPr lang="es-ES" sz="2400" b="1" err="1">
                <a:solidFill>
                  <a:srgbClr val="173668"/>
                </a:solidFill>
                <a:latin typeface="Switzer Semibold" pitchFamily="2" charset="77"/>
              </a:rPr>
              <a:t>with</a:t>
            </a:r>
            <a:r>
              <a:rPr lang="es-ES" sz="2400" b="1">
                <a:solidFill>
                  <a:srgbClr val="173668"/>
                </a:solidFill>
                <a:latin typeface="Switzer Semibold" pitchFamily="2" charset="77"/>
              </a:rPr>
              <a:t> </a:t>
            </a:r>
            <a:r>
              <a:rPr lang="es-ES" sz="2400" b="1" err="1">
                <a:solidFill>
                  <a:srgbClr val="173668"/>
                </a:solidFill>
                <a:latin typeface="Switzer Semibold" pitchFamily="2" charset="77"/>
              </a:rPr>
              <a:t>the</a:t>
            </a:r>
            <a:r>
              <a:rPr lang="es-ES" sz="2400" b="1">
                <a:solidFill>
                  <a:srgbClr val="173668"/>
                </a:solidFill>
                <a:latin typeface="Switzer Semibold" pitchFamily="2" charset="77"/>
              </a:rPr>
              <a:t> restaurants SME</a:t>
            </a:r>
            <a:br>
              <a:rPr lang="es-ES" sz="2400" b="1">
                <a:solidFill>
                  <a:srgbClr val="173668"/>
                </a:solidFill>
                <a:latin typeface="Switzer Semibold" pitchFamily="2" charset="77"/>
              </a:rPr>
            </a:br>
            <a:r>
              <a:rPr lang="es-ES" sz="2400">
                <a:solidFill>
                  <a:srgbClr val="173668"/>
                </a:solidFill>
                <a:latin typeface="Switzer" pitchFamily="2" charset="77"/>
              </a:rPr>
              <a:t>Who </a:t>
            </a:r>
            <a:r>
              <a:rPr lang="es-ES" sz="2400" err="1">
                <a:solidFill>
                  <a:srgbClr val="173668"/>
                </a:solidFill>
                <a:latin typeface="Switzer" pitchFamily="2" charset="77"/>
              </a:rPr>
              <a:t>is</a:t>
            </a:r>
            <a:r>
              <a:rPr lang="es-ES" sz="2400">
                <a:solidFill>
                  <a:srgbClr val="173668"/>
                </a:solidFill>
                <a:latin typeface="Switzer" pitchFamily="2" charset="77"/>
              </a:rPr>
              <a:t> </a:t>
            </a:r>
            <a:r>
              <a:rPr lang="es-ES" sz="2400" err="1">
                <a:solidFill>
                  <a:srgbClr val="173668"/>
                </a:solidFill>
                <a:latin typeface="Switzer" pitchFamily="2" charset="77"/>
              </a:rPr>
              <a:t>concerned</a:t>
            </a:r>
            <a:r>
              <a:rPr lang="es-ES" sz="2400">
                <a:solidFill>
                  <a:srgbClr val="173668"/>
                </a:solidFill>
                <a:latin typeface="Switzer" pitchFamily="2" charset="77"/>
              </a:rPr>
              <a:t> </a:t>
            </a:r>
            <a:r>
              <a:rPr lang="es-ES" sz="2400" err="1">
                <a:solidFill>
                  <a:srgbClr val="173668"/>
                </a:solidFill>
                <a:latin typeface="Switzer" pitchFamily="2" charset="77"/>
              </a:rPr>
              <a:t>by</a:t>
            </a:r>
            <a:r>
              <a:rPr lang="es-ES" sz="2400">
                <a:solidFill>
                  <a:srgbClr val="173668"/>
                </a:solidFill>
                <a:latin typeface="Switzer" pitchFamily="2" charset="77"/>
              </a:rPr>
              <a:t> </a:t>
            </a:r>
            <a:r>
              <a:rPr lang="es-ES" sz="2400" err="1">
                <a:solidFill>
                  <a:srgbClr val="173668"/>
                </a:solidFill>
                <a:latin typeface="Switzer" pitchFamily="2" charset="77"/>
              </a:rPr>
              <a:t>the</a:t>
            </a:r>
            <a:r>
              <a:rPr lang="es-ES" sz="2400">
                <a:solidFill>
                  <a:srgbClr val="173668"/>
                </a:solidFill>
                <a:latin typeface="Switzer" pitchFamily="2" charset="77"/>
              </a:rPr>
              <a:t> </a:t>
            </a:r>
            <a:r>
              <a:rPr lang="es-ES" sz="2400" err="1">
                <a:solidFill>
                  <a:srgbClr val="173668"/>
                </a:solidFill>
                <a:latin typeface="Switzer" pitchFamily="2" charset="77"/>
              </a:rPr>
              <a:t>issue</a:t>
            </a:r>
            <a:r>
              <a:rPr lang="es-ES" sz="2400">
                <a:solidFill>
                  <a:srgbClr val="173668"/>
                </a:solidFill>
                <a:latin typeface="Switzer" pitchFamily="2" charset="77"/>
              </a:rPr>
              <a:t>? In </a:t>
            </a:r>
            <a:r>
              <a:rPr lang="es-ES" sz="2400" err="1">
                <a:solidFill>
                  <a:srgbClr val="173668"/>
                </a:solidFill>
                <a:latin typeface="Switzer" pitchFamily="2" charset="77"/>
              </a:rPr>
              <a:t>which</a:t>
            </a:r>
            <a:r>
              <a:rPr lang="es-ES" sz="2400">
                <a:solidFill>
                  <a:srgbClr val="173668"/>
                </a:solidFill>
                <a:latin typeface="Switzer" pitchFamily="2" charset="77"/>
              </a:rPr>
              <a:t> </a:t>
            </a:r>
            <a:r>
              <a:rPr lang="es-ES" sz="2400" err="1">
                <a:solidFill>
                  <a:srgbClr val="173668"/>
                </a:solidFill>
                <a:latin typeface="Switzer" pitchFamily="2" charset="77"/>
              </a:rPr>
              <a:t>ways</a:t>
            </a:r>
            <a:r>
              <a:rPr lang="es-ES" sz="2400">
                <a:solidFill>
                  <a:srgbClr val="173668"/>
                </a:solidFill>
                <a:latin typeface="Switzer" pitchFamily="2" charset="77"/>
              </a:rPr>
              <a:t>?</a:t>
            </a:r>
          </a:p>
        </p:txBody>
      </p:sp>
      <p:sp>
        <p:nvSpPr>
          <p:cNvPr id="49" name="Rectángulo 48">
            <a:extLst>
              <a:ext uri="{FF2B5EF4-FFF2-40B4-BE49-F238E27FC236}">
                <a16:creationId xmlns:a16="http://schemas.microsoft.com/office/drawing/2014/main" id="{6A10E1CC-21CB-71E4-370E-DE8523E46717}"/>
              </a:ext>
            </a:extLst>
          </p:cNvPr>
          <p:cNvSpPr/>
          <p:nvPr/>
        </p:nvSpPr>
        <p:spPr>
          <a:xfrm>
            <a:off x="6463609" y="1465120"/>
            <a:ext cx="5012591" cy="4390145"/>
          </a:xfrm>
          <a:prstGeom prst="rect">
            <a:avLst/>
          </a:prstGeom>
          <a:solidFill>
            <a:srgbClr val="36E9F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1D78E03D-BDE2-F94B-7191-E5D5EEEF5764}"/>
              </a:ext>
            </a:extLst>
          </p:cNvPr>
          <p:cNvPicPr>
            <a:picLocks noChangeAspect="1"/>
          </p:cNvPicPr>
          <p:nvPr/>
        </p:nvPicPr>
        <p:blipFill>
          <a:blip r:embed="rId5"/>
          <a:stretch>
            <a:fillRect/>
          </a:stretch>
        </p:blipFill>
        <p:spPr>
          <a:xfrm>
            <a:off x="3889853" y="2746347"/>
            <a:ext cx="744362" cy="682653"/>
          </a:xfrm>
          <a:prstGeom prst="rect">
            <a:avLst/>
          </a:prstGeom>
        </p:spPr>
      </p:pic>
      <p:pic>
        <p:nvPicPr>
          <p:cNvPr id="6" name="Imagen 5">
            <a:extLst>
              <a:ext uri="{FF2B5EF4-FFF2-40B4-BE49-F238E27FC236}">
                <a16:creationId xmlns:a16="http://schemas.microsoft.com/office/drawing/2014/main" id="{21C31760-EDDE-41AA-D7DF-D0FA702DEBA4}"/>
              </a:ext>
            </a:extLst>
          </p:cNvPr>
          <p:cNvPicPr>
            <a:picLocks noChangeAspect="1"/>
          </p:cNvPicPr>
          <p:nvPr/>
        </p:nvPicPr>
        <p:blipFill>
          <a:blip r:embed="rId5"/>
          <a:stretch>
            <a:fillRect/>
          </a:stretch>
        </p:blipFill>
        <p:spPr>
          <a:xfrm>
            <a:off x="4262034" y="2384697"/>
            <a:ext cx="744362" cy="682653"/>
          </a:xfrm>
          <a:prstGeom prst="rect">
            <a:avLst/>
          </a:prstGeom>
        </p:spPr>
      </p:pic>
      <p:pic>
        <p:nvPicPr>
          <p:cNvPr id="8" name="Imagen 7">
            <a:extLst>
              <a:ext uri="{FF2B5EF4-FFF2-40B4-BE49-F238E27FC236}">
                <a16:creationId xmlns:a16="http://schemas.microsoft.com/office/drawing/2014/main" id="{07C91193-BE96-1F5C-8DA5-75DD3360B358}"/>
              </a:ext>
            </a:extLst>
          </p:cNvPr>
          <p:cNvPicPr>
            <a:picLocks noChangeAspect="1"/>
          </p:cNvPicPr>
          <p:nvPr/>
        </p:nvPicPr>
        <p:blipFill>
          <a:blip r:embed="rId5"/>
          <a:stretch>
            <a:fillRect/>
          </a:stretch>
        </p:blipFill>
        <p:spPr>
          <a:xfrm>
            <a:off x="722739" y="2461081"/>
            <a:ext cx="744362" cy="682653"/>
          </a:xfrm>
          <a:prstGeom prst="rect">
            <a:avLst/>
          </a:prstGeom>
        </p:spPr>
      </p:pic>
      <p:pic>
        <p:nvPicPr>
          <p:cNvPr id="10" name="Imagen 9">
            <a:extLst>
              <a:ext uri="{FF2B5EF4-FFF2-40B4-BE49-F238E27FC236}">
                <a16:creationId xmlns:a16="http://schemas.microsoft.com/office/drawing/2014/main" id="{919B594C-03A6-4AA3-C70B-1D218957F953}"/>
              </a:ext>
            </a:extLst>
          </p:cNvPr>
          <p:cNvPicPr>
            <a:picLocks noChangeAspect="1"/>
          </p:cNvPicPr>
          <p:nvPr/>
        </p:nvPicPr>
        <p:blipFill>
          <a:blip r:embed="rId5"/>
          <a:stretch>
            <a:fillRect/>
          </a:stretch>
        </p:blipFill>
        <p:spPr>
          <a:xfrm>
            <a:off x="2751724" y="4565324"/>
            <a:ext cx="744362" cy="682653"/>
          </a:xfrm>
          <a:prstGeom prst="rect">
            <a:avLst/>
          </a:prstGeom>
        </p:spPr>
      </p:pic>
      <p:pic>
        <p:nvPicPr>
          <p:cNvPr id="12" name="Imagen 11" descr="Imagen que contiene flor&#10;&#10;Descripción generada automáticamente">
            <a:extLst>
              <a:ext uri="{FF2B5EF4-FFF2-40B4-BE49-F238E27FC236}">
                <a16:creationId xmlns:a16="http://schemas.microsoft.com/office/drawing/2014/main" id="{1F6E1513-40E2-96D0-B3B6-68455F547D74}"/>
              </a:ext>
            </a:extLst>
          </p:cNvPr>
          <p:cNvPicPr>
            <a:picLocks noChangeAspect="1"/>
          </p:cNvPicPr>
          <p:nvPr/>
        </p:nvPicPr>
        <p:blipFill>
          <a:blip r:embed="rId5"/>
          <a:stretch>
            <a:fillRect/>
          </a:stretch>
        </p:blipFill>
        <p:spPr>
          <a:xfrm>
            <a:off x="940063" y="4989159"/>
            <a:ext cx="744362" cy="682653"/>
          </a:xfrm>
          <a:prstGeom prst="rect">
            <a:avLst/>
          </a:prstGeom>
        </p:spPr>
      </p:pic>
      <p:pic>
        <p:nvPicPr>
          <p:cNvPr id="14" name="Imagen 13">
            <a:extLst>
              <a:ext uri="{FF2B5EF4-FFF2-40B4-BE49-F238E27FC236}">
                <a16:creationId xmlns:a16="http://schemas.microsoft.com/office/drawing/2014/main" id="{0764EE09-4075-36D8-36D2-BF717CBD1D02}"/>
              </a:ext>
            </a:extLst>
          </p:cNvPr>
          <p:cNvPicPr>
            <a:picLocks noChangeAspect="1"/>
          </p:cNvPicPr>
          <p:nvPr/>
        </p:nvPicPr>
        <p:blipFill>
          <a:blip r:embed="rId5"/>
          <a:stretch>
            <a:fillRect/>
          </a:stretch>
        </p:blipFill>
        <p:spPr>
          <a:xfrm>
            <a:off x="3148030" y="5292126"/>
            <a:ext cx="744362" cy="682653"/>
          </a:xfrm>
          <a:prstGeom prst="rect">
            <a:avLst/>
          </a:prstGeom>
        </p:spPr>
      </p:pic>
    </p:spTree>
    <p:extLst>
      <p:ext uri="{BB962C8B-B14F-4D97-AF65-F5344CB8AC3E}">
        <p14:creationId xmlns:p14="http://schemas.microsoft.com/office/powerpoint/2010/main" val="346563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C36BE2-9531-C97F-1D02-06F32C841C26}"/>
              </a:ext>
            </a:extLst>
          </p:cNvPr>
          <p:cNvSpPr txBox="1"/>
          <p:nvPr/>
        </p:nvSpPr>
        <p:spPr>
          <a:xfrm>
            <a:off x="504414" y="1188991"/>
            <a:ext cx="5781040" cy="400110"/>
          </a:xfrm>
          <a:prstGeom prst="rect">
            <a:avLst/>
          </a:prstGeom>
          <a:noFill/>
        </p:spPr>
        <p:txBody>
          <a:bodyPr wrap="square" rtlCol="0">
            <a:spAutoFit/>
          </a:bodyPr>
          <a:lstStyle/>
          <a:p>
            <a:r>
              <a:rPr lang="en-AU" sz="2000">
                <a:solidFill>
                  <a:srgbClr val="173668"/>
                </a:solidFill>
                <a:latin typeface="Arial" panose="020B0604020202020204" pitchFamily="34" charset="0"/>
              </a:rPr>
              <a:t>What is our idea? Solution sheet </a:t>
            </a:r>
          </a:p>
        </p:txBody>
      </p:sp>
      <p:sp>
        <p:nvSpPr>
          <p:cNvPr id="4" name="CuadroTexto 3">
            <a:extLst>
              <a:ext uri="{FF2B5EF4-FFF2-40B4-BE49-F238E27FC236}">
                <a16:creationId xmlns:a16="http://schemas.microsoft.com/office/drawing/2014/main" id="{01A626A4-2E8B-EE61-9D96-6A8D5D63ECC4}"/>
              </a:ext>
            </a:extLst>
          </p:cNvPr>
          <p:cNvSpPr txBox="1"/>
          <p:nvPr/>
        </p:nvSpPr>
        <p:spPr>
          <a:xfrm>
            <a:off x="504414" y="481105"/>
            <a:ext cx="7193280" cy="666593"/>
          </a:xfrm>
          <a:prstGeom prst="rect">
            <a:avLst/>
          </a:prstGeom>
          <a:noFill/>
        </p:spPr>
        <p:txBody>
          <a:bodyPr wrap="square" rtlCol="0">
            <a:spAutoFit/>
          </a:bodyPr>
          <a:lstStyle/>
          <a:p>
            <a:pPr>
              <a:lnSpc>
                <a:spcPts val="4780"/>
              </a:lnSpc>
            </a:pPr>
            <a:r>
              <a:rPr lang="es-ES" sz="3600" b="1">
                <a:solidFill>
                  <a:srgbClr val="173668"/>
                </a:solidFill>
                <a:latin typeface="Switzer Semibold" pitchFamily="2" charset="77"/>
              </a:rPr>
              <a:t>Idea </a:t>
            </a:r>
            <a:r>
              <a:rPr lang="en-AU" sz="3600" b="1">
                <a:solidFill>
                  <a:srgbClr val="173668"/>
                </a:solidFill>
                <a:latin typeface="Switzer Semibold" pitchFamily="2" charset="77"/>
              </a:rPr>
              <a:t>definition</a:t>
            </a:r>
          </a:p>
        </p:txBody>
      </p:sp>
      <p:graphicFrame>
        <p:nvGraphicFramePr>
          <p:cNvPr id="6" name="Tabla 6">
            <a:extLst>
              <a:ext uri="{FF2B5EF4-FFF2-40B4-BE49-F238E27FC236}">
                <a16:creationId xmlns:a16="http://schemas.microsoft.com/office/drawing/2014/main" id="{815EF8EC-7E92-324C-C0AC-5A5249E5FFE6}"/>
              </a:ext>
            </a:extLst>
          </p:cNvPr>
          <p:cNvGraphicFramePr>
            <a:graphicFrameLocks noGrp="1"/>
          </p:cNvGraphicFramePr>
          <p:nvPr>
            <p:extLst>
              <p:ext uri="{D42A27DB-BD31-4B8C-83A1-F6EECF244321}">
                <p14:modId xmlns:p14="http://schemas.microsoft.com/office/powerpoint/2010/main" val="659801590"/>
              </p:ext>
            </p:extLst>
          </p:nvPr>
        </p:nvGraphicFramePr>
        <p:xfrm>
          <a:off x="504413" y="2177590"/>
          <a:ext cx="11392213" cy="4339771"/>
        </p:xfrm>
        <a:graphic>
          <a:graphicData uri="http://schemas.openxmlformats.org/drawingml/2006/table">
            <a:tbl>
              <a:tblPr firstRow="1" bandRow="1">
                <a:tableStyleId>{5C22544A-7EE6-4342-B048-85BDC9FD1C3A}</a:tableStyleId>
              </a:tblPr>
              <a:tblGrid>
                <a:gridCol w="5878285">
                  <a:extLst>
                    <a:ext uri="{9D8B030D-6E8A-4147-A177-3AD203B41FA5}">
                      <a16:colId xmlns:a16="http://schemas.microsoft.com/office/drawing/2014/main" val="4154373400"/>
                    </a:ext>
                  </a:extLst>
                </a:gridCol>
                <a:gridCol w="5513928">
                  <a:extLst>
                    <a:ext uri="{9D8B030D-6E8A-4147-A177-3AD203B41FA5}">
                      <a16:colId xmlns:a16="http://schemas.microsoft.com/office/drawing/2014/main" val="1708979725"/>
                    </a:ext>
                  </a:extLst>
                </a:gridCol>
              </a:tblGrid>
              <a:tr h="1357461">
                <a:tc>
                  <a:txBody>
                    <a:bodyPr/>
                    <a:lstStyle/>
                    <a:p>
                      <a:pPr algn="l"/>
                      <a:r>
                        <a:rPr lang="en-US" b="1" noProof="0">
                          <a:solidFill>
                            <a:srgbClr val="002060"/>
                          </a:solidFill>
                        </a:rPr>
                        <a:t>Describe our idea </a:t>
                      </a:r>
                    </a:p>
                    <a:p>
                      <a:pPr marL="285750" indent="-285750" algn="l">
                        <a:buFont typeface="Calibri"/>
                        <a:buChar char="-"/>
                      </a:pPr>
                      <a:r>
                        <a:rPr lang="en-US" sz="1400" b="0" i="1" noProof="0">
                          <a:solidFill>
                            <a:srgbClr val="002060"/>
                          </a:solidFill>
                        </a:rPr>
                        <a:t>Idea: Digital tool to make on demand meal modification easier and efficient for SMEs restaurants. Cost and time saving. Increase income.</a:t>
                      </a:r>
                      <a:endParaRPr lang="en-US" sz="1400"/>
                    </a:p>
                    <a:p>
                      <a:pPr marL="285750" lvl="0" indent="-285750" algn="l">
                        <a:buFont typeface="Calibri"/>
                        <a:buChar char="-"/>
                      </a:pPr>
                      <a:r>
                        <a:rPr lang="en-US" sz="1400" b="0" i="1" noProof="0">
                          <a:solidFill>
                            <a:srgbClr val="002060"/>
                          </a:solidFill>
                        </a:rPr>
                        <a:t>Value proposition: Customization API powered by AI to bring personalizes meals into the restaurants.</a:t>
                      </a:r>
                    </a:p>
                    <a:p>
                      <a:pPr lvl="0" algn="l">
                        <a:buNone/>
                      </a:pPr>
                      <a:endParaRPr lang="en-US" b="0" i="1" noProof="0">
                        <a:solidFill>
                          <a:srgbClr val="002060"/>
                        </a:solidFill>
                      </a:endParaRPr>
                    </a:p>
                    <a:p>
                      <a:pPr lvl="0" algn="l">
                        <a:lnSpc>
                          <a:spcPct val="100000"/>
                        </a:lnSpc>
                        <a:spcBef>
                          <a:spcPts val="0"/>
                        </a:spcBef>
                        <a:spcAft>
                          <a:spcPts val="0"/>
                        </a:spcAft>
                        <a:buNone/>
                      </a:pPr>
                      <a:r>
                        <a:rPr lang="en-US" sz="1800" b="1" i="0" u="none" strike="noStrike" noProof="0">
                          <a:solidFill>
                            <a:srgbClr val="002060"/>
                          </a:solidFill>
                          <a:latin typeface="Calibri"/>
                        </a:rPr>
                        <a:t>Restaurants SME and key-actors </a:t>
                      </a:r>
                      <a:endParaRPr lang="en-US" sz="1800" b="0" i="0" u="none" strike="noStrike" noProof="0">
                        <a:solidFill>
                          <a:srgbClr val="002060"/>
                        </a:solidFill>
                        <a:latin typeface="Calibri"/>
                      </a:endParaRPr>
                    </a:p>
                  </a:txBody>
                  <a:tcPr>
                    <a:solidFill>
                      <a:schemeClr val="bg1"/>
                    </a:solidFill>
                  </a:tcPr>
                </a:tc>
                <a:tc>
                  <a:txBody>
                    <a:bodyPr/>
                    <a:lstStyle/>
                    <a:p>
                      <a:pPr algn="l"/>
                      <a:r>
                        <a:rPr lang="en-US" noProof="0">
                          <a:solidFill>
                            <a:srgbClr val="002060"/>
                          </a:solidFill>
                        </a:rPr>
                        <a:t>Challenge resolution</a:t>
                      </a:r>
                    </a:p>
                    <a:p>
                      <a:pPr algn="l"/>
                      <a:endParaRPr lang="en-US" noProof="0">
                        <a:solidFill>
                          <a:srgbClr val="002060"/>
                        </a:solidFill>
                      </a:endParaRPr>
                    </a:p>
                    <a:p>
                      <a:pPr lvl="0" algn="l">
                        <a:buNone/>
                      </a:pPr>
                      <a:r>
                        <a:rPr lang="en-US" sz="1400" b="0" i="1" noProof="0">
                          <a:solidFill>
                            <a:srgbClr val="002060"/>
                          </a:solidFill>
                        </a:rPr>
                        <a:t>Attract and retain customers, improving customer experience in a highly competitive market</a:t>
                      </a:r>
                      <a:endParaRPr lang="en-US" sz="1400"/>
                    </a:p>
                    <a:p>
                      <a:pPr lvl="0" algn="l">
                        <a:buNone/>
                      </a:pPr>
                      <a:endParaRPr lang="en-US" b="0" i="1" noProof="0">
                        <a:solidFill>
                          <a:srgbClr val="002060"/>
                        </a:solidFill>
                      </a:endParaRPr>
                    </a:p>
                  </a:txBody>
                  <a:tcPr>
                    <a:solidFill>
                      <a:schemeClr val="bg1"/>
                    </a:solidFill>
                  </a:tcPr>
                </a:tc>
                <a:extLst>
                  <a:ext uri="{0D108BD9-81ED-4DB2-BD59-A6C34878D82A}">
                    <a16:rowId xmlns:a16="http://schemas.microsoft.com/office/drawing/2014/main" val="2944169102"/>
                  </a:ext>
                </a:extLst>
              </a:tr>
              <a:tr h="1291771">
                <a:tc>
                  <a:txBody>
                    <a:bodyPr/>
                    <a:lstStyle/>
                    <a:p>
                      <a:pPr marL="0" indent="0" algn="l">
                        <a:buNone/>
                      </a:pPr>
                      <a:r>
                        <a:rPr lang="en-US" sz="1400" i="1" noProof="0">
                          <a:solidFill>
                            <a:srgbClr val="002060"/>
                          </a:solidFill>
                        </a:rPr>
                        <a:t>Waiter, Chef, Owner, (Provider), Client</a:t>
                      </a:r>
                      <a:endParaRPr lang="en-US" sz="1400" b="1" i="1" noProof="0">
                        <a:solidFill>
                          <a:srgbClr val="002060"/>
                        </a:solidFill>
                      </a:endParaRPr>
                    </a:p>
                    <a:p>
                      <a:pPr marL="0" indent="0" algn="l">
                        <a:buNone/>
                      </a:pPr>
                      <a:r>
                        <a:rPr lang="en-US" sz="1400" i="1" noProof="0">
                          <a:solidFill>
                            <a:srgbClr val="002060"/>
                          </a:solidFill>
                        </a:rPr>
                        <a:t>To provide and adaptable solution that can fit in their existing solutions without need of any development</a:t>
                      </a:r>
                      <a:endParaRPr lang="en-US" i="1" noProof="0">
                        <a:solidFill>
                          <a:srgbClr val="002060"/>
                        </a:solidFill>
                      </a:endParaRPr>
                    </a:p>
                  </a:txBody>
                  <a:tcPr>
                    <a:solidFill>
                      <a:schemeClr val="bg1"/>
                    </a:solidFill>
                  </a:tcPr>
                </a:tc>
                <a:tc>
                  <a:txBody>
                    <a:bodyPr/>
                    <a:lstStyle/>
                    <a:p>
                      <a:pPr algn="l"/>
                      <a:r>
                        <a:rPr lang="en-US" b="1" noProof="0">
                          <a:solidFill>
                            <a:srgbClr val="002060"/>
                          </a:solidFill>
                        </a:rPr>
                        <a:t>Benefits </a:t>
                      </a:r>
                    </a:p>
                    <a:p>
                      <a:pPr lvl="0" algn="l">
                        <a:buNone/>
                      </a:pPr>
                      <a:r>
                        <a:rPr lang="en-US" sz="1400" i="1" noProof="0">
                          <a:solidFill>
                            <a:srgbClr val="002060"/>
                          </a:solidFill>
                        </a:rPr>
                        <a:t>Save time, money, happy clients, improve customer loyalty </a:t>
                      </a:r>
                      <a:r>
                        <a:rPr lang="en-US" sz="1400" i="1" noProof="0" err="1">
                          <a:solidFill>
                            <a:srgbClr val="002060"/>
                          </a:solidFill>
                        </a:rPr>
                        <a:t>trought</a:t>
                      </a:r>
                      <a:r>
                        <a:rPr lang="en-US" sz="1400" i="1" noProof="0">
                          <a:solidFill>
                            <a:srgbClr val="002060"/>
                          </a:solidFill>
                        </a:rPr>
                        <a:t> attention. Alternatives for minor groups. Menu design and creation without need a high-profile chef. </a:t>
                      </a:r>
                      <a:r>
                        <a:rPr lang="en-US" sz="1400" b="0" i="0" u="none" strike="noStrike" noProof="0">
                          <a:latin typeface="Calibri"/>
                        </a:rPr>
                        <a:t>Reduce food waste. </a:t>
                      </a:r>
                      <a:r>
                        <a:rPr lang="en-US" sz="1400" b="0" i="0" u="none" strike="noStrike" noProof="0"/>
                        <a:t>Digital transformation adaptation, </a:t>
                      </a:r>
                      <a:endParaRPr lang="en-US" sz="1400"/>
                    </a:p>
                  </a:txBody>
                  <a:tcPr>
                    <a:solidFill>
                      <a:schemeClr val="bg1"/>
                    </a:solidFill>
                  </a:tcPr>
                </a:tc>
                <a:extLst>
                  <a:ext uri="{0D108BD9-81ED-4DB2-BD59-A6C34878D82A}">
                    <a16:rowId xmlns:a16="http://schemas.microsoft.com/office/drawing/2014/main" val="3604997779"/>
                  </a:ext>
                </a:extLst>
              </a:tr>
              <a:tr h="1222751">
                <a:tc>
                  <a:txBody>
                    <a:bodyPr/>
                    <a:lstStyle/>
                    <a:p>
                      <a:pPr algn="l"/>
                      <a:r>
                        <a:rPr lang="en-US" b="1" noProof="0">
                          <a:solidFill>
                            <a:srgbClr val="002060"/>
                          </a:solidFill>
                        </a:rPr>
                        <a:t>Technology /methodology</a:t>
                      </a:r>
                    </a:p>
                    <a:p>
                      <a:pPr algn="l"/>
                      <a:r>
                        <a:rPr lang="en-US" sz="1400" i="1" noProof="0">
                          <a:solidFill>
                            <a:srgbClr val="002060"/>
                          </a:solidFill>
                        </a:rPr>
                        <a:t>POS, Analytics, AI, real time adjustments based on product availability.</a:t>
                      </a:r>
                    </a:p>
                    <a:p>
                      <a:pPr lvl="0" algn="l">
                        <a:buNone/>
                      </a:pPr>
                      <a:r>
                        <a:rPr lang="en-US" sz="1400" i="1" noProof="0">
                          <a:solidFill>
                            <a:srgbClr val="002060"/>
                          </a:solidFill>
                        </a:rPr>
                        <a:t>Suggest new menus based on analytics from previous orders and current ingredients in the kitchen</a:t>
                      </a:r>
                    </a:p>
                  </a:txBody>
                  <a:tcPr>
                    <a:solidFill>
                      <a:schemeClr val="bg1"/>
                    </a:solidFill>
                  </a:tcPr>
                </a:tc>
                <a:tc>
                  <a:txBody>
                    <a:bodyPr/>
                    <a:lstStyle/>
                    <a:p>
                      <a:pPr algn="l"/>
                      <a:r>
                        <a:rPr lang="en-US" b="1" noProof="0">
                          <a:solidFill>
                            <a:srgbClr val="002060"/>
                          </a:solidFill>
                        </a:rPr>
                        <a:t>Objectives </a:t>
                      </a:r>
                    </a:p>
                    <a:p>
                      <a:pPr algn="l"/>
                      <a:r>
                        <a:rPr lang="en-US" sz="1400" i="1" noProof="0">
                          <a:solidFill>
                            <a:srgbClr val="002060"/>
                          </a:solidFill>
                        </a:rPr>
                        <a:t>Increase customer satisfaction</a:t>
                      </a:r>
                    </a:p>
                    <a:p>
                      <a:pPr lvl="0" algn="l">
                        <a:buNone/>
                      </a:pPr>
                      <a:r>
                        <a:rPr lang="en-US" sz="1400" i="1" noProof="0">
                          <a:solidFill>
                            <a:srgbClr val="002060"/>
                          </a:solidFill>
                        </a:rPr>
                        <a:t>Constant process digitalization </a:t>
                      </a:r>
                    </a:p>
                    <a:p>
                      <a:pPr lvl="0" algn="l">
                        <a:buNone/>
                      </a:pPr>
                      <a:r>
                        <a:rPr lang="en-US" sz="1400" i="1" noProof="0">
                          <a:solidFill>
                            <a:srgbClr val="002060"/>
                          </a:solidFill>
                        </a:rPr>
                        <a:t>Increase the SMEs digitalization </a:t>
                      </a:r>
                    </a:p>
                    <a:p>
                      <a:pPr lvl="0" algn="l">
                        <a:buNone/>
                      </a:pPr>
                      <a:endParaRPr lang="en-US" i="1" noProof="0">
                        <a:solidFill>
                          <a:srgbClr val="002060"/>
                        </a:solidFill>
                      </a:endParaRPr>
                    </a:p>
                  </a:txBody>
                  <a:tcPr>
                    <a:solidFill>
                      <a:schemeClr val="bg1"/>
                    </a:solidFill>
                  </a:tcPr>
                </a:tc>
                <a:extLst>
                  <a:ext uri="{0D108BD9-81ED-4DB2-BD59-A6C34878D82A}">
                    <a16:rowId xmlns:a16="http://schemas.microsoft.com/office/drawing/2014/main" val="2849911757"/>
                  </a:ext>
                </a:extLst>
              </a:tr>
            </a:tbl>
          </a:graphicData>
        </a:graphic>
      </p:graphicFrame>
      <p:sp>
        <p:nvSpPr>
          <p:cNvPr id="7" name="CuadroTexto 6">
            <a:extLst>
              <a:ext uri="{FF2B5EF4-FFF2-40B4-BE49-F238E27FC236}">
                <a16:creationId xmlns:a16="http://schemas.microsoft.com/office/drawing/2014/main" id="{7897AB02-5346-A019-A664-755FDBC8A9AC}"/>
              </a:ext>
            </a:extLst>
          </p:cNvPr>
          <p:cNvSpPr txBox="1"/>
          <p:nvPr/>
        </p:nvSpPr>
        <p:spPr>
          <a:xfrm>
            <a:off x="470472" y="1764899"/>
            <a:ext cx="11443526" cy="969496"/>
          </a:xfrm>
          <a:prstGeom prst="rect">
            <a:avLst/>
          </a:prstGeom>
          <a:noFill/>
        </p:spPr>
        <p:txBody>
          <a:bodyPr wrap="square" lIns="91440" tIns="45720" rIns="91440" bIns="45720" rtlCol="0" anchor="t">
            <a:spAutoFit/>
          </a:bodyPr>
          <a:lstStyle/>
          <a:p>
            <a:r>
              <a:rPr lang="en-AU">
                <a:solidFill>
                  <a:schemeClr val="tx2"/>
                </a:solidFill>
                <a:highlight>
                  <a:srgbClr val="FDB91B"/>
                </a:highlight>
                <a:latin typeface="Arial"/>
                <a:cs typeface="Arial"/>
              </a:rPr>
              <a:t>HOT POT </a:t>
            </a:r>
            <a:r>
              <a:rPr lang="en-AU" sz="2100" u="sng">
                <a:solidFill>
                  <a:srgbClr val="89C7FF"/>
                </a:solidFill>
                <a:highlight>
                  <a:srgbClr val="FDB91B"/>
                </a:highlight>
                <a:latin typeface="apple color emoji"/>
                <a:cs typeface="Arial"/>
                <a:hlinkClick r:id="rId2"/>
              </a:rPr>
              <a:t>🌶️</a:t>
            </a:r>
            <a:r>
              <a:rPr lang="en-AU">
                <a:solidFill>
                  <a:schemeClr val="tx2"/>
                </a:solidFill>
                <a:highlight>
                  <a:srgbClr val="FDB91B"/>
                </a:highlight>
                <a:latin typeface="Arial"/>
                <a:cs typeface="Arial"/>
              </a:rPr>
              <a:t>  – The rising issue of food intolerances, tastes diets and allergies. Cost saving .Waiter , kitchen. Possible upselling</a:t>
            </a:r>
            <a:endParaRPr lang="en-AU">
              <a:solidFill>
                <a:schemeClr val="tx2"/>
              </a:solidFill>
              <a:highlight>
                <a:srgbClr val="FDB91B"/>
              </a:highlight>
              <a:latin typeface="Arial" panose="020B0604020202020204" pitchFamily="34" charset="0"/>
              <a:cs typeface="Arial" panose="020B0604020202020204" pitchFamily="34" charset="0"/>
            </a:endParaRPr>
          </a:p>
          <a:p>
            <a:endParaRPr lang="en-AU">
              <a:solidFill>
                <a:schemeClr val="tx2"/>
              </a:solidFill>
              <a:highlight>
                <a:srgbClr val="FDB91B"/>
              </a:highlight>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00E4D846-72D0-C914-2532-61E70D1ACBD7}"/>
              </a:ext>
            </a:extLst>
          </p:cNvPr>
          <p:cNvSpPr/>
          <p:nvPr/>
        </p:nvSpPr>
        <p:spPr>
          <a:xfrm>
            <a:off x="471340" y="1734529"/>
            <a:ext cx="11444140" cy="4232635"/>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E6AF57B4-81CB-B648-48ED-660C9AFAD7FF}"/>
              </a:ext>
            </a:extLst>
          </p:cNvPr>
          <p:cNvSpPr/>
          <p:nvPr/>
        </p:nvSpPr>
        <p:spPr>
          <a:xfrm>
            <a:off x="472911" y="2205869"/>
            <a:ext cx="11444140" cy="3762867"/>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9" name="Conector recto 8">
            <a:extLst>
              <a:ext uri="{FF2B5EF4-FFF2-40B4-BE49-F238E27FC236}">
                <a16:creationId xmlns:a16="http://schemas.microsoft.com/office/drawing/2014/main" id="{269CB2D1-AAD3-BB8F-44C4-8EE59DC0D11F}"/>
              </a:ext>
            </a:extLst>
          </p:cNvPr>
          <p:cNvCxnSpPr>
            <a:cxnSpLocks/>
            <a:stCxn id="5" idx="0"/>
            <a:endCxn id="5" idx="2"/>
          </p:cNvCxnSpPr>
          <p:nvPr/>
        </p:nvCxnSpPr>
        <p:spPr>
          <a:xfrm>
            <a:off x="6194981" y="2205869"/>
            <a:ext cx="0" cy="3762867"/>
          </a:xfrm>
          <a:prstGeom prst="line">
            <a:avLst/>
          </a:prstGeom>
          <a:ln>
            <a:solidFill>
              <a:srgbClr val="173668"/>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0DD2A9C4-AE35-DE0F-2206-BE44023EC061}"/>
              </a:ext>
            </a:extLst>
          </p:cNvPr>
          <p:cNvSpPr/>
          <p:nvPr/>
        </p:nvSpPr>
        <p:spPr>
          <a:xfrm>
            <a:off x="471341" y="3553905"/>
            <a:ext cx="11444140" cy="358219"/>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1C1D7658-5020-A894-4F9A-673CE9947262}"/>
              </a:ext>
            </a:extLst>
          </p:cNvPr>
          <p:cNvSpPr/>
          <p:nvPr/>
        </p:nvSpPr>
        <p:spPr>
          <a:xfrm>
            <a:off x="436625" y="5201874"/>
            <a:ext cx="11442569" cy="358219"/>
          </a:xfrm>
          <a:prstGeom prst="rect">
            <a:avLst/>
          </a:prstGeom>
          <a:noFill/>
          <a:ln>
            <a:solidFill>
              <a:srgbClr val="1736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8249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Gráfico&#10;&#10;Descripción generada automáticamente con confianza media">
            <a:extLst>
              <a:ext uri="{FF2B5EF4-FFF2-40B4-BE49-F238E27FC236}">
                <a16:creationId xmlns:a16="http://schemas.microsoft.com/office/drawing/2014/main" id="{21316E3E-51E1-803A-AE80-1A08A26606C7}"/>
              </a:ext>
            </a:extLst>
          </p:cNvPr>
          <p:cNvPicPr>
            <a:picLocks noChangeAspect="1"/>
          </p:cNvPicPr>
          <p:nvPr/>
        </p:nvPicPr>
        <p:blipFill>
          <a:blip r:embed="rId2"/>
          <a:stretch>
            <a:fillRect/>
          </a:stretch>
        </p:blipFill>
        <p:spPr>
          <a:xfrm>
            <a:off x="0" y="0"/>
            <a:ext cx="12192000" cy="6858000"/>
          </a:xfrm>
          <a:prstGeom prst="rect">
            <a:avLst/>
          </a:prstGeom>
        </p:spPr>
      </p:pic>
      <p:pic>
        <p:nvPicPr>
          <p:cNvPr id="4" name="Gráfico 3" descr="Manos aplaudiendo con relleno sólido">
            <a:extLst>
              <a:ext uri="{FF2B5EF4-FFF2-40B4-BE49-F238E27FC236}">
                <a16:creationId xmlns:a16="http://schemas.microsoft.com/office/drawing/2014/main" id="{29157E52-B2BC-F564-E5F7-82E37F23BA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6233" y="1125237"/>
            <a:ext cx="4405767" cy="4405767"/>
          </a:xfrm>
          <a:prstGeom prst="rect">
            <a:avLst/>
          </a:prstGeom>
        </p:spPr>
      </p:pic>
      <p:sp>
        <p:nvSpPr>
          <p:cNvPr id="7" name="Rectángulo 6">
            <a:extLst>
              <a:ext uri="{FF2B5EF4-FFF2-40B4-BE49-F238E27FC236}">
                <a16:creationId xmlns:a16="http://schemas.microsoft.com/office/drawing/2014/main" id="{0C9ADBA2-9CA2-DDF5-AC94-4A383ACEAA4C}"/>
              </a:ext>
            </a:extLst>
          </p:cNvPr>
          <p:cNvSpPr/>
          <p:nvPr/>
        </p:nvSpPr>
        <p:spPr>
          <a:xfrm>
            <a:off x="100750" y="1266912"/>
            <a:ext cx="7376160" cy="4122415"/>
          </a:xfrm>
          <a:prstGeom prst="rect">
            <a:avLst/>
          </a:prstGeom>
          <a:solidFill>
            <a:srgbClr val="FC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Title 1">
            <a:extLst>
              <a:ext uri="{FF2B5EF4-FFF2-40B4-BE49-F238E27FC236}">
                <a16:creationId xmlns:a16="http://schemas.microsoft.com/office/drawing/2014/main" id="{F8DB812C-39D0-E097-0A7A-70BBAE3B65BE}"/>
              </a:ext>
            </a:extLst>
          </p:cNvPr>
          <p:cNvSpPr txBox="1">
            <a:spLocks/>
          </p:cNvSpPr>
          <p:nvPr/>
        </p:nvSpPr>
        <p:spPr>
          <a:xfrm>
            <a:off x="390285" y="1379245"/>
            <a:ext cx="6774789" cy="1846659"/>
          </a:xfrm>
          <a:prstGeom prst="rect">
            <a:avLst/>
          </a:prstGeom>
        </p:spPr>
        <p:txBody>
          <a:bodyPr wrap="square" lIns="0" tIns="0" rIns="0" bIns="0">
            <a:spAutoFit/>
          </a:bodyPr>
          <a:lstStyle>
            <a:lvl1pPr algn="l" defTabSz="457200" rtl="0" eaLnBrk="1" latinLnBrk="0" hangingPunct="1">
              <a:spcBef>
                <a:spcPct val="0"/>
              </a:spcBef>
              <a:buNone/>
              <a:defRPr sz="2800" b="1" i="0" kern="1200" spc="-40" baseline="0">
                <a:solidFill>
                  <a:schemeClr val="tx2"/>
                </a:solidFill>
                <a:latin typeface="+mj-lt"/>
                <a:ea typeface="+mj-ea"/>
                <a:cs typeface="+mj-cs"/>
              </a:defRPr>
            </a:lvl1pPr>
          </a:lstStyle>
          <a:p>
            <a:r>
              <a:rPr lang="es-ES" sz="6000" b="1" err="1">
                <a:solidFill>
                  <a:srgbClr val="0B5A9A"/>
                </a:solidFill>
                <a:latin typeface="Switzer" pitchFamily="2" charset="77"/>
                <a:cs typeface="Arial" panose="020B0604020202020204" pitchFamily="34" charset="0"/>
              </a:rPr>
              <a:t>First</a:t>
            </a:r>
            <a:r>
              <a:rPr lang="es-ES" sz="6000" b="1">
                <a:solidFill>
                  <a:srgbClr val="0B5A9A"/>
                </a:solidFill>
                <a:latin typeface="Switzer" pitchFamily="2" charset="77"/>
                <a:cs typeface="Arial" panose="020B0604020202020204" pitchFamily="34" charset="0"/>
              </a:rPr>
              <a:t> </a:t>
            </a:r>
            <a:r>
              <a:rPr lang="es-ES" sz="6000" b="1" err="1">
                <a:solidFill>
                  <a:srgbClr val="0B5A9A"/>
                </a:solidFill>
                <a:latin typeface="Switzer" pitchFamily="2" charset="77"/>
                <a:cs typeface="Arial" panose="020B0604020202020204" pitchFamily="34" charset="0"/>
              </a:rPr>
              <a:t>day</a:t>
            </a:r>
            <a:r>
              <a:rPr lang="es-ES" sz="6000" b="1">
                <a:solidFill>
                  <a:srgbClr val="0B5A9A"/>
                </a:solidFill>
                <a:latin typeface="Switzer" pitchFamily="2" charset="77"/>
                <a:cs typeface="Arial" panose="020B0604020202020204" pitchFamily="34" charset="0"/>
              </a:rPr>
              <a:t> done!</a:t>
            </a:r>
          </a:p>
          <a:p>
            <a:endParaRPr lang="es-ES" sz="6000" b="1" err="1">
              <a:solidFill>
                <a:srgbClr val="0B5A9A"/>
              </a:solidFill>
              <a:latin typeface="Switzer" pitchFamily="2" charset="77"/>
              <a:cs typeface="Arial" panose="020B0604020202020204" pitchFamily="34" charset="0"/>
            </a:endParaRPr>
          </a:p>
        </p:txBody>
      </p:sp>
    </p:spTree>
    <p:extLst>
      <p:ext uri="{BB962C8B-B14F-4D97-AF65-F5344CB8AC3E}">
        <p14:creationId xmlns:p14="http://schemas.microsoft.com/office/powerpoint/2010/main" val="216274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CB7D9A6-DB38-4BBB-85A0-0632B94FD755}"/>
              </a:ext>
            </a:extLst>
          </p:cNvPr>
          <p:cNvSpPr txBox="1"/>
          <p:nvPr/>
        </p:nvSpPr>
        <p:spPr>
          <a:xfrm>
            <a:off x="465323" y="609870"/>
            <a:ext cx="8634071" cy="1015663"/>
          </a:xfrm>
          <a:prstGeom prst="rect">
            <a:avLst/>
          </a:prstGeom>
          <a:noFill/>
        </p:spPr>
        <p:txBody>
          <a:bodyPr wrap="square" rtlCol="0">
            <a:spAutoFit/>
          </a:bodyPr>
          <a:lstStyle/>
          <a:p>
            <a:r>
              <a:rPr lang="en-AU" sz="6000" b="1">
                <a:solidFill>
                  <a:srgbClr val="173668"/>
                </a:solidFill>
                <a:latin typeface="Switzer" pitchFamily="2" charset="77"/>
              </a:rPr>
              <a:t>Prototype</a:t>
            </a:r>
          </a:p>
        </p:txBody>
      </p:sp>
    </p:spTree>
    <p:extLst>
      <p:ext uri="{BB962C8B-B14F-4D97-AF65-F5344CB8AC3E}">
        <p14:creationId xmlns:p14="http://schemas.microsoft.com/office/powerpoint/2010/main" val="1592182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48637D8-BE16-B680-5F5C-3F54DCE83B36}"/>
              </a:ext>
            </a:extLst>
          </p:cNvPr>
          <p:cNvSpPr txBox="1"/>
          <p:nvPr/>
        </p:nvSpPr>
        <p:spPr>
          <a:xfrm>
            <a:off x="1793929" y="2274837"/>
            <a:ext cx="8604142" cy="2123658"/>
          </a:xfrm>
          <a:prstGeom prst="rect">
            <a:avLst/>
          </a:prstGeom>
          <a:noFill/>
        </p:spPr>
        <p:txBody>
          <a:bodyPr wrap="square" lIns="91440" tIns="45720" rIns="91440" bIns="45720" rtlCol="0" anchor="t">
            <a:spAutoFit/>
          </a:bodyPr>
          <a:lstStyle/>
          <a:p>
            <a:pPr algn="ctr"/>
            <a:r>
              <a:rPr lang="es-ES" sz="4400" b="1" err="1">
                <a:solidFill>
                  <a:srgbClr val="002060"/>
                </a:solidFill>
                <a:latin typeface="Switzer Semibold" pitchFamily="2" charset="77"/>
                <a:cs typeface="Arial" panose="020B0604020202020204" pitchFamily="34" charset="0"/>
              </a:rPr>
              <a:t>Prototype</a:t>
            </a:r>
            <a:br>
              <a:rPr lang="es-ES" sz="4400" b="1">
                <a:solidFill>
                  <a:srgbClr val="002060"/>
                </a:solidFill>
                <a:latin typeface="Switzer Semibold" pitchFamily="2" charset="77"/>
                <a:cs typeface="Arial" panose="020B0604020202020204" pitchFamily="34" charset="0"/>
              </a:rPr>
            </a:br>
            <a:r>
              <a:rPr lang="es-ES" sz="4400" b="1">
                <a:solidFill>
                  <a:srgbClr val="002060"/>
                </a:solidFill>
                <a:latin typeface="Switzer Semibold" pitchFamily="2" charset="77"/>
                <a:cs typeface="Arial" panose="020B0604020202020204" pitchFamily="34" charset="0"/>
              </a:rPr>
              <a:t>Workshop</a:t>
            </a:r>
          </a:p>
          <a:p>
            <a:pPr algn="ctr"/>
            <a:r>
              <a:rPr lang="es-ES" sz="4400" b="1">
                <a:solidFill>
                  <a:srgbClr val="002060"/>
                </a:solidFill>
                <a:highlight>
                  <a:srgbClr val="1FCEA2"/>
                </a:highlight>
                <a:latin typeface="Switzer Semibold" pitchFamily="2" charset="77"/>
                <a:cs typeface="Arial"/>
              </a:rPr>
              <a:t>60'</a:t>
            </a:r>
            <a:endParaRPr lang="es-ES" sz="4400" b="1">
              <a:solidFill>
                <a:srgbClr val="002060"/>
              </a:solidFill>
              <a:highlight>
                <a:srgbClr val="1FCEA2"/>
              </a:highlight>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2098873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C36BE2-9531-C97F-1D02-06F32C841C26}"/>
              </a:ext>
            </a:extLst>
          </p:cNvPr>
          <p:cNvSpPr txBox="1"/>
          <p:nvPr/>
        </p:nvSpPr>
        <p:spPr>
          <a:xfrm>
            <a:off x="504414" y="1188991"/>
            <a:ext cx="11687586" cy="461665"/>
          </a:xfrm>
          <a:prstGeom prst="rect">
            <a:avLst/>
          </a:prstGeom>
          <a:noFill/>
        </p:spPr>
        <p:txBody>
          <a:bodyPr wrap="square" rtlCol="0">
            <a:spAutoFit/>
          </a:bodyPr>
          <a:lstStyle/>
          <a:p>
            <a:r>
              <a:rPr lang="en-US" sz="2400" b="1">
                <a:solidFill>
                  <a:srgbClr val="173668"/>
                </a:solidFill>
                <a:latin typeface="Arial" panose="020B0604020202020204" pitchFamily="34" charset="0"/>
              </a:rPr>
              <a:t>Wireframes – What is it and how will be used? </a:t>
            </a:r>
            <a:endParaRPr lang="es-ES" sz="2400" b="1">
              <a:solidFill>
                <a:srgbClr val="173668"/>
              </a:solidFill>
              <a:latin typeface="Arial" panose="020B0604020202020204" pitchFamily="34" charset="0"/>
            </a:endParaRPr>
          </a:p>
        </p:txBody>
      </p:sp>
      <p:sp>
        <p:nvSpPr>
          <p:cNvPr id="4" name="CuadroTexto 3">
            <a:extLst>
              <a:ext uri="{FF2B5EF4-FFF2-40B4-BE49-F238E27FC236}">
                <a16:creationId xmlns:a16="http://schemas.microsoft.com/office/drawing/2014/main" id="{01A626A4-2E8B-EE61-9D96-6A8D5D63ECC4}"/>
              </a:ext>
            </a:extLst>
          </p:cNvPr>
          <p:cNvSpPr txBox="1"/>
          <p:nvPr/>
        </p:nvSpPr>
        <p:spPr>
          <a:xfrm>
            <a:off x="504414" y="481105"/>
            <a:ext cx="7193280" cy="707886"/>
          </a:xfrm>
          <a:prstGeom prst="rect">
            <a:avLst/>
          </a:prstGeom>
          <a:noFill/>
        </p:spPr>
        <p:txBody>
          <a:bodyPr wrap="square" rtlCol="0">
            <a:spAutoFit/>
          </a:bodyPr>
          <a:lstStyle/>
          <a:p>
            <a:pPr>
              <a:lnSpc>
                <a:spcPts val="4780"/>
              </a:lnSpc>
            </a:pPr>
            <a:r>
              <a:rPr lang="en-AU" sz="4000">
                <a:solidFill>
                  <a:srgbClr val="173668"/>
                </a:solidFill>
                <a:latin typeface="Switzer Medium" pitchFamily="2" charset="77"/>
              </a:rPr>
              <a:t>Prototype</a:t>
            </a:r>
          </a:p>
        </p:txBody>
      </p:sp>
      <p:sp>
        <p:nvSpPr>
          <p:cNvPr id="2" name="CuadroTexto 1">
            <a:extLst>
              <a:ext uri="{FF2B5EF4-FFF2-40B4-BE49-F238E27FC236}">
                <a16:creationId xmlns:a16="http://schemas.microsoft.com/office/drawing/2014/main" id="{AE6E1F4F-452D-0FB1-F361-30C587240F58}"/>
              </a:ext>
            </a:extLst>
          </p:cNvPr>
          <p:cNvSpPr txBox="1"/>
          <p:nvPr/>
        </p:nvSpPr>
        <p:spPr>
          <a:xfrm>
            <a:off x="504414" y="3524860"/>
            <a:ext cx="11687586" cy="1485022"/>
          </a:xfrm>
          <a:prstGeom prst="rect">
            <a:avLst/>
          </a:prstGeom>
          <a:noFill/>
        </p:spPr>
        <p:txBody>
          <a:bodyPr wrap="square" lIns="91440" tIns="45720" rIns="91440" bIns="45720" numCol="3" spcCol="360000" rtlCol="0" anchor="t">
            <a:spAutoFit/>
          </a:bodyPr>
          <a:lstStyle/>
          <a:p>
            <a:pPr marL="342900" indent="-342900">
              <a:lnSpc>
                <a:spcPts val="2220"/>
              </a:lnSpc>
              <a:buFont typeface="+mj-lt"/>
              <a:buAutoNum type="arabicPeriod"/>
            </a:pPr>
            <a:r>
              <a:rPr lang="en-US">
                <a:solidFill>
                  <a:srgbClr val="173668"/>
                </a:solidFill>
                <a:latin typeface="Arial"/>
                <a:cs typeface="Arial"/>
              </a:rPr>
              <a:t>How do we imagine it? First rough exercise, name the first functions, first picture of the key elements and factors of our solution.</a:t>
            </a:r>
          </a:p>
          <a:p>
            <a:pPr marL="342900" indent="-342900">
              <a:lnSpc>
                <a:spcPts val="2220"/>
              </a:lnSpc>
              <a:buFont typeface="+mj-lt"/>
              <a:buAutoNum type="arabicPeriod"/>
            </a:pPr>
            <a:r>
              <a:rPr lang="en-US">
                <a:solidFill>
                  <a:srgbClr val="173668"/>
                </a:solidFill>
                <a:latin typeface="Arial"/>
                <a:cs typeface="Arial"/>
              </a:rPr>
              <a:t>Flowchart of our digital solution: tidying up exercise representing actions, features, connections, and relationships.</a:t>
            </a:r>
            <a:endParaRPr lang="en-US">
              <a:solidFill>
                <a:srgbClr val="173668"/>
              </a:solidFill>
              <a:latin typeface="Arial" panose="020B0604020202020204" pitchFamily="34" charset="0"/>
              <a:cs typeface="Arial"/>
            </a:endParaRPr>
          </a:p>
          <a:p>
            <a:pPr>
              <a:lnSpc>
                <a:spcPts val="2220"/>
              </a:lnSpc>
            </a:pPr>
            <a:r>
              <a:rPr lang="en-US">
                <a:solidFill>
                  <a:srgbClr val="173668"/>
                </a:solidFill>
                <a:latin typeface="Arial"/>
                <a:cs typeface="Arial"/>
              </a:rPr>
              <a:t>  </a:t>
            </a:r>
            <a:endParaRPr lang="en-US">
              <a:solidFill>
                <a:srgbClr val="173668"/>
              </a:solidFill>
              <a:latin typeface="Arial" panose="020B0604020202020204" pitchFamily="34" charset="0"/>
              <a:cs typeface="Arial"/>
            </a:endParaRPr>
          </a:p>
          <a:p>
            <a:pPr>
              <a:lnSpc>
                <a:spcPts val="2220"/>
              </a:lnSpc>
            </a:pPr>
            <a:r>
              <a:rPr lang="en-US">
                <a:solidFill>
                  <a:srgbClr val="173668"/>
                </a:solidFill>
                <a:latin typeface="Arial"/>
                <a:cs typeface="Arial"/>
              </a:rPr>
              <a:t>3. First screens of the digital solution. </a:t>
            </a:r>
            <a:endParaRPr lang="en-US">
              <a:solidFill>
                <a:srgbClr val="173668"/>
              </a:solidFill>
              <a:latin typeface="Arial" panose="020B0604020202020204" pitchFamily="34" charset="0"/>
              <a:cs typeface="Arial"/>
            </a:endParaRPr>
          </a:p>
          <a:p>
            <a:pPr>
              <a:lnSpc>
                <a:spcPts val="2220"/>
              </a:lnSpc>
            </a:pPr>
            <a:br>
              <a:rPr lang="es-ES">
                <a:latin typeface="Arial" panose="020B0604020202020204" pitchFamily="34" charset="0"/>
              </a:rPr>
            </a:br>
            <a:endParaRPr lang="es-ES">
              <a:solidFill>
                <a:srgbClr val="173668"/>
              </a:solidFill>
              <a:latin typeface="Arial" panose="020B0604020202020204" pitchFamily="34" charset="0"/>
            </a:endParaRPr>
          </a:p>
        </p:txBody>
      </p:sp>
      <p:sp>
        <p:nvSpPr>
          <p:cNvPr id="6" name="CuadroTexto 5">
            <a:extLst>
              <a:ext uri="{FF2B5EF4-FFF2-40B4-BE49-F238E27FC236}">
                <a16:creationId xmlns:a16="http://schemas.microsoft.com/office/drawing/2014/main" id="{A92D3B91-6E97-F41B-C884-E01B8AB1075F}"/>
              </a:ext>
            </a:extLst>
          </p:cNvPr>
          <p:cNvSpPr txBox="1"/>
          <p:nvPr/>
        </p:nvSpPr>
        <p:spPr>
          <a:xfrm>
            <a:off x="504413" y="2089626"/>
            <a:ext cx="11418645" cy="646331"/>
          </a:xfrm>
          <a:prstGeom prst="rect">
            <a:avLst/>
          </a:prstGeom>
          <a:noFill/>
        </p:spPr>
        <p:txBody>
          <a:bodyPr wrap="square" lIns="91440" tIns="45720" rIns="91440" bIns="45720" anchor="t">
            <a:spAutoFit/>
          </a:bodyPr>
          <a:lstStyle/>
          <a:p>
            <a:r>
              <a:rPr lang="en-US">
                <a:solidFill>
                  <a:srgbClr val="002060"/>
                </a:solidFill>
                <a:latin typeface="Arial"/>
                <a:cs typeface="Arial"/>
              </a:rPr>
              <a:t>Wireframes are visual structures that represent digital solution skeleton that represent our solution.</a:t>
            </a:r>
          </a:p>
          <a:p>
            <a:r>
              <a:rPr lang="en-US">
                <a:solidFill>
                  <a:srgbClr val="002060"/>
                </a:solidFill>
                <a:latin typeface="Arial"/>
                <a:cs typeface="Arial"/>
              </a:rPr>
              <a:t>What is the process to carry out our wireframes?</a:t>
            </a:r>
            <a:endParaRPr lang="es-ES">
              <a:solidFill>
                <a:srgbClr val="002060"/>
              </a:solidFill>
              <a:latin typeface="Arial"/>
              <a:cs typeface="Arial"/>
            </a:endParaRPr>
          </a:p>
        </p:txBody>
      </p:sp>
      <p:pic>
        <p:nvPicPr>
          <p:cNvPr id="8" name="Gráfico 7" descr="Mezclar contorno">
            <a:extLst>
              <a:ext uri="{FF2B5EF4-FFF2-40B4-BE49-F238E27FC236}">
                <a16:creationId xmlns:a16="http://schemas.microsoft.com/office/drawing/2014/main" id="{F45C7F40-76EE-0454-31CB-E2F3FBB729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43853" y="5053557"/>
            <a:ext cx="1322593" cy="914400"/>
          </a:xfrm>
          <a:prstGeom prst="rect">
            <a:avLst/>
          </a:prstGeom>
        </p:spPr>
      </p:pic>
      <p:sp>
        <p:nvSpPr>
          <p:cNvPr id="9" name="CuadroTexto 8">
            <a:extLst>
              <a:ext uri="{FF2B5EF4-FFF2-40B4-BE49-F238E27FC236}">
                <a16:creationId xmlns:a16="http://schemas.microsoft.com/office/drawing/2014/main" id="{600C0D81-0F18-69C5-F0EB-31C29D20E29B}"/>
              </a:ext>
            </a:extLst>
          </p:cNvPr>
          <p:cNvSpPr txBox="1"/>
          <p:nvPr/>
        </p:nvSpPr>
        <p:spPr>
          <a:xfrm>
            <a:off x="5486400" y="5253318"/>
            <a:ext cx="2761129" cy="523220"/>
          </a:xfrm>
          <a:prstGeom prst="rect">
            <a:avLst/>
          </a:prstGeom>
          <a:noFill/>
        </p:spPr>
        <p:txBody>
          <a:bodyPr wrap="square" rtlCol="0">
            <a:spAutoFit/>
          </a:bodyPr>
          <a:lstStyle/>
          <a:p>
            <a:r>
              <a:rPr lang="es-ES" sz="2800" b="1" err="1">
                <a:solidFill>
                  <a:srgbClr val="002060"/>
                </a:solidFill>
                <a:latin typeface="Arial" panose="020B0604020202020204" pitchFamily="34" charset="0"/>
                <a:cs typeface="Arial" panose="020B0604020202020204" pitchFamily="34" charset="0"/>
              </a:rPr>
              <a:t>Wireframes</a:t>
            </a:r>
            <a:endParaRPr lang="es-ES" sz="2800" b="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1410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3C36BE2-9531-C97F-1D02-06F32C841C26}"/>
              </a:ext>
            </a:extLst>
          </p:cNvPr>
          <p:cNvSpPr txBox="1"/>
          <p:nvPr/>
        </p:nvSpPr>
        <p:spPr>
          <a:xfrm>
            <a:off x="-2081624" y="1429087"/>
            <a:ext cx="11687586" cy="400110"/>
          </a:xfrm>
          <a:prstGeom prst="rect">
            <a:avLst/>
          </a:prstGeom>
          <a:noFill/>
        </p:spPr>
        <p:txBody>
          <a:bodyPr wrap="square" rtlCol="0">
            <a:spAutoFit/>
          </a:bodyPr>
          <a:lstStyle/>
          <a:p>
            <a:pPr marL="514350" indent="-514350" algn="ctr">
              <a:buFont typeface="+mj-lt"/>
              <a:buAutoNum type="arabicPeriod"/>
            </a:pPr>
            <a:r>
              <a:rPr lang="en-AU" sz="2000" b="1">
                <a:solidFill>
                  <a:srgbClr val="173668"/>
                </a:solidFill>
                <a:latin typeface="Arial" panose="020B0604020202020204" pitchFamily="34" charset="0"/>
              </a:rPr>
              <a:t>Which factors can we imagine for our solution?</a:t>
            </a:r>
          </a:p>
        </p:txBody>
      </p:sp>
      <p:sp>
        <p:nvSpPr>
          <p:cNvPr id="4" name="CuadroTexto 3">
            <a:extLst>
              <a:ext uri="{FF2B5EF4-FFF2-40B4-BE49-F238E27FC236}">
                <a16:creationId xmlns:a16="http://schemas.microsoft.com/office/drawing/2014/main" id="{01A626A4-2E8B-EE61-9D96-6A8D5D63ECC4}"/>
              </a:ext>
            </a:extLst>
          </p:cNvPr>
          <p:cNvSpPr txBox="1"/>
          <p:nvPr/>
        </p:nvSpPr>
        <p:spPr>
          <a:xfrm>
            <a:off x="504414" y="481105"/>
            <a:ext cx="7193280" cy="707886"/>
          </a:xfrm>
          <a:prstGeom prst="rect">
            <a:avLst/>
          </a:prstGeom>
          <a:noFill/>
        </p:spPr>
        <p:txBody>
          <a:bodyPr wrap="square" rtlCol="0">
            <a:spAutoFit/>
          </a:bodyPr>
          <a:lstStyle/>
          <a:p>
            <a:pPr>
              <a:lnSpc>
                <a:spcPts val="4780"/>
              </a:lnSpc>
            </a:pPr>
            <a:r>
              <a:rPr lang="en-US" sz="4000">
                <a:solidFill>
                  <a:srgbClr val="173668"/>
                </a:solidFill>
                <a:latin typeface="Switzer Medium" pitchFamily="2" charset="77"/>
              </a:rPr>
              <a:t>Wireframes</a:t>
            </a:r>
          </a:p>
        </p:txBody>
      </p:sp>
      <p:sp>
        <p:nvSpPr>
          <p:cNvPr id="6" name="CuadroTexto 5">
            <a:extLst>
              <a:ext uri="{FF2B5EF4-FFF2-40B4-BE49-F238E27FC236}">
                <a16:creationId xmlns:a16="http://schemas.microsoft.com/office/drawing/2014/main" id="{A92D3B91-6E97-F41B-C884-E01B8AB1075F}"/>
              </a:ext>
            </a:extLst>
          </p:cNvPr>
          <p:cNvSpPr txBox="1"/>
          <p:nvPr/>
        </p:nvSpPr>
        <p:spPr>
          <a:xfrm>
            <a:off x="-481425" y="1863527"/>
            <a:ext cx="11418645" cy="369332"/>
          </a:xfrm>
          <a:prstGeom prst="rect">
            <a:avLst/>
          </a:prstGeom>
          <a:noFill/>
        </p:spPr>
        <p:txBody>
          <a:bodyPr wrap="square">
            <a:spAutoFit/>
          </a:bodyPr>
          <a:lstStyle/>
          <a:p>
            <a:pPr marL="285750" indent="-285750" algn="ctr">
              <a:buFont typeface="Wingdings" panose="05000000000000000000" pitchFamily="2" charset="2"/>
              <a:buChar char="Ø"/>
            </a:pPr>
            <a:r>
              <a:rPr lang="en-US">
                <a:solidFill>
                  <a:srgbClr val="002060"/>
                </a:solidFill>
                <a:latin typeface="Arial" panose="020B0604020202020204" pitchFamily="34" charset="0"/>
                <a:cs typeface="Arial" panose="020B0604020202020204" pitchFamily="34" charset="0"/>
              </a:rPr>
              <a:t>First rough exercise: first picture of the key elements and factors of our idea. </a:t>
            </a:r>
            <a:endParaRPr lang="es-ES">
              <a:solidFill>
                <a:srgbClr val="002060"/>
              </a:solidFill>
              <a:latin typeface="Arial" panose="020B0604020202020204" pitchFamily="34" charset="0"/>
              <a:cs typeface="Arial" panose="020B0604020202020204" pitchFamily="34" charset="0"/>
            </a:endParaRPr>
          </a:p>
        </p:txBody>
      </p:sp>
      <p:pic>
        <p:nvPicPr>
          <p:cNvPr id="5" name="Gráfico 4" descr="Mezclar contorno">
            <a:extLst>
              <a:ext uri="{FF2B5EF4-FFF2-40B4-BE49-F238E27FC236}">
                <a16:creationId xmlns:a16="http://schemas.microsoft.com/office/drawing/2014/main" id="{9E21D825-DD07-B22E-D24A-0537B18A44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6124" y="3808030"/>
            <a:ext cx="854844" cy="591013"/>
          </a:xfrm>
          <a:prstGeom prst="rect">
            <a:avLst/>
          </a:prstGeom>
        </p:spPr>
      </p:pic>
      <p:sp>
        <p:nvSpPr>
          <p:cNvPr id="7" name="CuadroTexto 6">
            <a:extLst>
              <a:ext uri="{FF2B5EF4-FFF2-40B4-BE49-F238E27FC236}">
                <a16:creationId xmlns:a16="http://schemas.microsoft.com/office/drawing/2014/main" id="{DC37E645-2535-28ED-D615-65CA9B47819F}"/>
              </a:ext>
            </a:extLst>
          </p:cNvPr>
          <p:cNvSpPr txBox="1"/>
          <p:nvPr/>
        </p:nvSpPr>
        <p:spPr>
          <a:xfrm>
            <a:off x="9417126" y="3641871"/>
            <a:ext cx="1860473" cy="923330"/>
          </a:xfrm>
          <a:prstGeom prst="rect">
            <a:avLst/>
          </a:prstGeom>
          <a:noFill/>
        </p:spPr>
        <p:txBody>
          <a:bodyPr wrap="square" rtlCol="0">
            <a:spAutoFit/>
          </a:bodyPr>
          <a:lstStyle/>
          <a:p>
            <a:r>
              <a:rPr lang="en-US">
                <a:solidFill>
                  <a:srgbClr val="002060"/>
                </a:solidFill>
                <a:latin typeface="Arial" panose="020B0604020202020204" pitchFamily="34" charset="0"/>
                <a:cs typeface="Arial" panose="020B0604020202020204" pitchFamily="34" charset="0"/>
              </a:rPr>
              <a:t>Example of how to make a first rough by pencil. </a:t>
            </a:r>
          </a:p>
        </p:txBody>
      </p:sp>
      <p:pic>
        <p:nvPicPr>
          <p:cNvPr id="4098" name="Picture 2">
            <a:extLst>
              <a:ext uri="{FF2B5EF4-FFF2-40B4-BE49-F238E27FC236}">
                <a16:creationId xmlns:a16="http://schemas.microsoft.com/office/drawing/2014/main" id="{8AD5B49F-053B-183C-FCF0-6837D93C1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9" y="2503733"/>
            <a:ext cx="6077977" cy="352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49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B27E663E-7B02-4447-A899-1CCC4521B137}"/>
              </a:ext>
            </a:extLst>
          </p:cNvPr>
          <p:cNvSpPr txBox="1"/>
          <p:nvPr/>
        </p:nvSpPr>
        <p:spPr>
          <a:xfrm>
            <a:off x="504414" y="481105"/>
            <a:ext cx="7193280" cy="707886"/>
          </a:xfrm>
          <a:prstGeom prst="rect">
            <a:avLst/>
          </a:prstGeom>
          <a:noFill/>
        </p:spPr>
        <p:txBody>
          <a:bodyPr wrap="square" rtlCol="0">
            <a:spAutoFit/>
          </a:bodyPr>
          <a:lstStyle/>
          <a:p>
            <a:pPr>
              <a:lnSpc>
                <a:spcPts val="4780"/>
              </a:lnSpc>
            </a:pPr>
            <a:r>
              <a:rPr lang="en-US" sz="4000">
                <a:solidFill>
                  <a:srgbClr val="173668"/>
                </a:solidFill>
                <a:latin typeface="Switzer Medium" pitchFamily="2" charset="77"/>
              </a:rPr>
              <a:t>Wireframes</a:t>
            </a:r>
          </a:p>
        </p:txBody>
      </p:sp>
      <p:sp>
        <p:nvSpPr>
          <p:cNvPr id="9" name="CuadroTexto 8">
            <a:extLst>
              <a:ext uri="{FF2B5EF4-FFF2-40B4-BE49-F238E27FC236}">
                <a16:creationId xmlns:a16="http://schemas.microsoft.com/office/drawing/2014/main" id="{C3AE3F76-B38A-9D59-DC9F-1CA76BAFAD6D}"/>
              </a:ext>
            </a:extLst>
          </p:cNvPr>
          <p:cNvSpPr txBox="1"/>
          <p:nvPr/>
        </p:nvSpPr>
        <p:spPr>
          <a:xfrm>
            <a:off x="-3117855" y="1240128"/>
            <a:ext cx="11687586" cy="400110"/>
          </a:xfrm>
          <a:prstGeom prst="rect">
            <a:avLst/>
          </a:prstGeom>
          <a:noFill/>
        </p:spPr>
        <p:txBody>
          <a:bodyPr wrap="square" rtlCol="0">
            <a:spAutoFit/>
          </a:bodyPr>
          <a:lstStyle/>
          <a:p>
            <a:pPr algn="ctr"/>
            <a:r>
              <a:rPr lang="en-US" sz="2000" b="1">
                <a:solidFill>
                  <a:srgbClr val="173668"/>
                </a:solidFill>
                <a:latin typeface="Arial" panose="020B0604020202020204" pitchFamily="34" charset="0"/>
              </a:rPr>
              <a:t>2. Flowchart of our digital solution </a:t>
            </a:r>
          </a:p>
        </p:txBody>
      </p:sp>
      <p:pic>
        <p:nvPicPr>
          <p:cNvPr id="12" name="Imagen 11" descr="Diagrama&#10;&#10;Descripción generada automáticamente">
            <a:extLst>
              <a:ext uri="{FF2B5EF4-FFF2-40B4-BE49-F238E27FC236}">
                <a16:creationId xmlns:a16="http://schemas.microsoft.com/office/drawing/2014/main" id="{AA7D7567-4F97-DB09-7E64-FD38C42B21F5}"/>
              </a:ext>
            </a:extLst>
          </p:cNvPr>
          <p:cNvPicPr>
            <a:picLocks noChangeAspect="1"/>
          </p:cNvPicPr>
          <p:nvPr/>
        </p:nvPicPr>
        <p:blipFill rotWithShape="1">
          <a:blip r:embed="rId2"/>
          <a:srcRect l="3318" t="4184" b="7015"/>
          <a:stretch/>
        </p:blipFill>
        <p:spPr>
          <a:xfrm>
            <a:off x="675867" y="1721128"/>
            <a:ext cx="3093062" cy="3994313"/>
          </a:xfrm>
          <a:prstGeom prst="rect">
            <a:avLst/>
          </a:prstGeom>
        </p:spPr>
      </p:pic>
      <p:sp>
        <p:nvSpPr>
          <p:cNvPr id="13" name="CuadroTexto 12">
            <a:extLst>
              <a:ext uri="{FF2B5EF4-FFF2-40B4-BE49-F238E27FC236}">
                <a16:creationId xmlns:a16="http://schemas.microsoft.com/office/drawing/2014/main" id="{DDDBB424-4DE1-6CF8-FEFA-FB8EE1D1C406}"/>
              </a:ext>
            </a:extLst>
          </p:cNvPr>
          <p:cNvSpPr txBox="1"/>
          <p:nvPr/>
        </p:nvSpPr>
        <p:spPr>
          <a:xfrm>
            <a:off x="5853172" y="3660050"/>
            <a:ext cx="5891121" cy="923330"/>
          </a:xfrm>
          <a:prstGeom prst="rect">
            <a:avLst/>
          </a:prstGeom>
          <a:noFill/>
        </p:spPr>
        <p:txBody>
          <a:bodyPr wrap="square" lIns="91440" tIns="45720" rIns="91440" bIns="45720" rtlCol="0" anchor="t">
            <a:spAutoFit/>
          </a:bodyPr>
          <a:lstStyle/>
          <a:p>
            <a:r>
              <a:rPr lang="en-AU">
                <a:solidFill>
                  <a:srgbClr val="002060"/>
                </a:solidFill>
                <a:latin typeface="Arial"/>
                <a:cs typeface="Arial"/>
              </a:rPr>
              <a:t>Example of how to make a first flowchart of the digital solution to know what order the restaurants SME is going to take at beginning.</a:t>
            </a:r>
            <a:endParaRPr lang="en-AU">
              <a:solidFill>
                <a:srgbClr val="002060"/>
              </a:solidFill>
              <a:latin typeface="Arial" panose="020B0604020202020204" pitchFamily="34" charset="0"/>
              <a:cs typeface="Arial" panose="020B0604020202020204" pitchFamily="34" charset="0"/>
            </a:endParaRPr>
          </a:p>
        </p:txBody>
      </p:sp>
      <p:pic>
        <p:nvPicPr>
          <p:cNvPr id="14" name="Gráfico 13" descr="Mezclar contorno">
            <a:extLst>
              <a:ext uri="{FF2B5EF4-FFF2-40B4-BE49-F238E27FC236}">
                <a16:creationId xmlns:a16="http://schemas.microsoft.com/office/drawing/2014/main" id="{1E1F56F0-52B5-FB55-212B-C4CA81167D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5719" y="3718284"/>
            <a:ext cx="950663" cy="784678"/>
          </a:xfrm>
          <a:prstGeom prst="rect">
            <a:avLst/>
          </a:prstGeom>
        </p:spPr>
      </p:pic>
      <p:sp>
        <p:nvSpPr>
          <p:cNvPr id="15" name="CuadroTexto 14">
            <a:extLst>
              <a:ext uri="{FF2B5EF4-FFF2-40B4-BE49-F238E27FC236}">
                <a16:creationId xmlns:a16="http://schemas.microsoft.com/office/drawing/2014/main" id="{D18573CC-4012-2DE7-E3D6-8C7E29CBC5A2}"/>
              </a:ext>
            </a:extLst>
          </p:cNvPr>
          <p:cNvSpPr txBox="1"/>
          <p:nvPr/>
        </p:nvSpPr>
        <p:spPr>
          <a:xfrm>
            <a:off x="5796465" y="1904848"/>
            <a:ext cx="6252907" cy="646331"/>
          </a:xfrm>
          <a:prstGeom prst="rect">
            <a:avLst/>
          </a:prstGeom>
          <a:noFill/>
        </p:spPr>
        <p:txBody>
          <a:bodyPr wrap="square" rtlCol="0">
            <a:spAutoFit/>
          </a:bodyPr>
          <a:lstStyle/>
          <a:p>
            <a:pPr marL="285750" indent="-285750">
              <a:buFont typeface="Wingdings" panose="05000000000000000000" pitchFamily="2" charset="2"/>
              <a:buChar char="Ø"/>
            </a:pPr>
            <a:r>
              <a:rPr lang="en-AU">
                <a:solidFill>
                  <a:srgbClr val="002060"/>
                </a:solidFill>
                <a:latin typeface="Arial" panose="020B0604020202020204" pitchFamily="34" charset="0"/>
                <a:cs typeface="Arial" panose="020B0604020202020204" pitchFamily="34" charset="0"/>
              </a:rPr>
              <a:t>Tiding exercise to put into order the structure by representing characteristics, connexions and relations.   </a:t>
            </a:r>
          </a:p>
        </p:txBody>
      </p:sp>
    </p:spTree>
    <p:extLst>
      <p:ext uri="{BB962C8B-B14F-4D97-AF65-F5344CB8AC3E}">
        <p14:creationId xmlns:p14="http://schemas.microsoft.com/office/powerpoint/2010/main" val="1944177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ipse 1">
            <a:extLst>
              <a:ext uri="{FF2B5EF4-FFF2-40B4-BE49-F238E27FC236}">
                <a16:creationId xmlns:a16="http://schemas.microsoft.com/office/drawing/2014/main" id="{2A2870A2-E935-2584-D109-BF0CF1201C89}"/>
              </a:ext>
            </a:extLst>
          </p:cNvPr>
          <p:cNvSpPr/>
          <p:nvPr/>
        </p:nvSpPr>
        <p:spPr>
          <a:xfrm>
            <a:off x="810641" y="2184005"/>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1</a:t>
            </a:r>
          </a:p>
        </p:txBody>
      </p:sp>
      <p:sp>
        <p:nvSpPr>
          <p:cNvPr id="3" name="Elipse 2">
            <a:extLst>
              <a:ext uri="{FF2B5EF4-FFF2-40B4-BE49-F238E27FC236}">
                <a16:creationId xmlns:a16="http://schemas.microsoft.com/office/drawing/2014/main" id="{E12A779D-3F58-80D9-3797-E5C40134E9D1}"/>
              </a:ext>
            </a:extLst>
          </p:cNvPr>
          <p:cNvSpPr/>
          <p:nvPr/>
        </p:nvSpPr>
        <p:spPr>
          <a:xfrm>
            <a:off x="2387804" y="2184004"/>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2</a:t>
            </a:r>
          </a:p>
        </p:txBody>
      </p:sp>
      <p:sp>
        <p:nvSpPr>
          <p:cNvPr id="4" name="Elipse 3">
            <a:extLst>
              <a:ext uri="{FF2B5EF4-FFF2-40B4-BE49-F238E27FC236}">
                <a16:creationId xmlns:a16="http://schemas.microsoft.com/office/drawing/2014/main" id="{5F646E24-5353-30CB-1CCA-22C1F9C7CC11}"/>
              </a:ext>
            </a:extLst>
          </p:cNvPr>
          <p:cNvSpPr/>
          <p:nvPr/>
        </p:nvSpPr>
        <p:spPr>
          <a:xfrm>
            <a:off x="3964967" y="2184004"/>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3</a:t>
            </a:r>
          </a:p>
        </p:txBody>
      </p:sp>
      <p:sp>
        <p:nvSpPr>
          <p:cNvPr id="5" name="Elipse 4">
            <a:extLst>
              <a:ext uri="{FF2B5EF4-FFF2-40B4-BE49-F238E27FC236}">
                <a16:creationId xmlns:a16="http://schemas.microsoft.com/office/drawing/2014/main" id="{0B88D0F0-B2BE-7F9B-D736-D67DA2AF9198}"/>
              </a:ext>
            </a:extLst>
          </p:cNvPr>
          <p:cNvSpPr/>
          <p:nvPr/>
        </p:nvSpPr>
        <p:spPr>
          <a:xfrm>
            <a:off x="5542130" y="2184004"/>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4</a:t>
            </a:r>
          </a:p>
        </p:txBody>
      </p:sp>
      <p:sp>
        <p:nvSpPr>
          <p:cNvPr id="6" name="Elipse 5">
            <a:extLst>
              <a:ext uri="{FF2B5EF4-FFF2-40B4-BE49-F238E27FC236}">
                <a16:creationId xmlns:a16="http://schemas.microsoft.com/office/drawing/2014/main" id="{438F9880-7293-2A19-2880-CFDD6829D507}"/>
              </a:ext>
            </a:extLst>
          </p:cNvPr>
          <p:cNvSpPr/>
          <p:nvPr/>
        </p:nvSpPr>
        <p:spPr>
          <a:xfrm>
            <a:off x="7119293" y="2184004"/>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5</a:t>
            </a:r>
          </a:p>
        </p:txBody>
      </p:sp>
      <p:sp>
        <p:nvSpPr>
          <p:cNvPr id="7" name="Elipse 6">
            <a:extLst>
              <a:ext uri="{FF2B5EF4-FFF2-40B4-BE49-F238E27FC236}">
                <a16:creationId xmlns:a16="http://schemas.microsoft.com/office/drawing/2014/main" id="{7A076A6C-3649-2EFE-5BAD-9627862DE439}"/>
              </a:ext>
            </a:extLst>
          </p:cNvPr>
          <p:cNvSpPr/>
          <p:nvPr/>
        </p:nvSpPr>
        <p:spPr>
          <a:xfrm>
            <a:off x="8696456" y="2184003"/>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6</a:t>
            </a:r>
          </a:p>
        </p:txBody>
      </p:sp>
      <p:sp>
        <p:nvSpPr>
          <p:cNvPr id="8" name="Elipse 7">
            <a:extLst>
              <a:ext uri="{FF2B5EF4-FFF2-40B4-BE49-F238E27FC236}">
                <a16:creationId xmlns:a16="http://schemas.microsoft.com/office/drawing/2014/main" id="{96BA4529-5FF8-DF89-15BB-58E9665BC2D0}"/>
              </a:ext>
            </a:extLst>
          </p:cNvPr>
          <p:cNvSpPr/>
          <p:nvPr/>
        </p:nvSpPr>
        <p:spPr>
          <a:xfrm>
            <a:off x="10273619" y="2184002"/>
            <a:ext cx="1006867" cy="96577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latin typeface="Switzer Medium" pitchFamily="2" charset="77"/>
              </a:rPr>
              <a:t>7</a:t>
            </a:r>
          </a:p>
        </p:txBody>
      </p:sp>
      <p:cxnSp>
        <p:nvCxnSpPr>
          <p:cNvPr id="9" name="Conector recto de flecha 8">
            <a:extLst>
              <a:ext uri="{FF2B5EF4-FFF2-40B4-BE49-F238E27FC236}">
                <a16:creationId xmlns:a16="http://schemas.microsoft.com/office/drawing/2014/main" id="{08D76C35-4BD2-EF4E-EFF7-97D5AD30095D}"/>
              </a:ext>
            </a:extLst>
          </p:cNvPr>
          <p:cNvCxnSpPr/>
          <p:nvPr/>
        </p:nvCxnSpPr>
        <p:spPr>
          <a:xfrm flipV="1">
            <a:off x="1817508" y="2666890"/>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AEC24537-DAD0-5A95-5EF1-F1D34292D5E6}"/>
              </a:ext>
            </a:extLst>
          </p:cNvPr>
          <p:cNvCxnSpPr/>
          <p:nvPr/>
        </p:nvCxnSpPr>
        <p:spPr>
          <a:xfrm flipV="1">
            <a:off x="3394671" y="2666887"/>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id="{61F4A99E-9308-C83E-6E4A-2C6B2D4E39BB}"/>
              </a:ext>
            </a:extLst>
          </p:cNvPr>
          <p:cNvCxnSpPr/>
          <p:nvPr/>
        </p:nvCxnSpPr>
        <p:spPr>
          <a:xfrm flipV="1">
            <a:off x="4971834" y="2666887"/>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8C0515B3-5F93-E02D-0E2A-D295EDCA5FEB}"/>
              </a:ext>
            </a:extLst>
          </p:cNvPr>
          <p:cNvCxnSpPr/>
          <p:nvPr/>
        </p:nvCxnSpPr>
        <p:spPr>
          <a:xfrm flipV="1">
            <a:off x="6548997" y="2666886"/>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B22E6ACA-0B52-E2B0-D1C2-A3F743094C70}"/>
              </a:ext>
            </a:extLst>
          </p:cNvPr>
          <p:cNvCxnSpPr/>
          <p:nvPr/>
        </p:nvCxnSpPr>
        <p:spPr>
          <a:xfrm flipV="1">
            <a:off x="8126160" y="2666886"/>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CADF96D-BEE8-624C-F87E-1DA71C139D48}"/>
              </a:ext>
            </a:extLst>
          </p:cNvPr>
          <p:cNvCxnSpPr/>
          <p:nvPr/>
        </p:nvCxnSpPr>
        <p:spPr>
          <a:xfrm flipV="1">
            <a:off x="9703323" y="2666885"/>
            <a:ext cx="570296"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FC726CD7-C88C-50DF-EC4E-A80E2BB4ABB9}"/>
              </a:ext>
            </a:extLst>
          </p:cNvPr>
          <p:cNvCxnSpPr>
            <a:cxnSpLocks/>
          </p:cNvCxnSpPr>
          <p:nvPr/>
        </p:nvCxnSpPr>
        <p:spPr>
          <a:xfrm flipV="1">
            <a:off x="4482688" y="3721003"/>
            <a:ext cx="0" cy="72117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23CE8C12-6DB4-1DB9-2298-72CA3D380D27}"/>
              </a:ext>
            </a:extLst>
          </p:cNvPr>
          <p:cNvCxnSpPr>
            <a:cxnSpLocks/>
          </p:cNvCxnSpPr>
          <p:nvPr/>
        </p:nvCxnSpPr>
        <p:spPr>
          <a:xfrm>
            <a:off x="2910830" y="4443414"/>
            <a:ext cx="157716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EC7C54D5-3F81-9936-905F-27154967AB72}"/>
              </a:ext>
            </a:extLst>
          </p:cNvPr>
          <p:cNvCxnSpPr>
            <a:cxnSpLocks/>
          </p:cNvCxnSpPr>
          <p:nvPr/>
        </p:nvCxnSpPr>
        <p:spPr>
          <a:xfrm>
            <a:off x="2905525" y="3732453"/>
            <a:ext cx="0" cy="72117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CFAA82D0-4081-23C1-FF03-0F5420E1D90B}"/>
              </a:ext>
            </a:extLst>
          </p:cNvPr>
          <p:cNvCxnSpPr>
            <a:cxnSpLocks/>
          </p:cNvCxnSpPr>
          <p:nvPr/>
        </p:nvCxnSpPr>
        <p:spPr>
          <a:xfrm>
            <a:off x="7619792" y="3732453"/>
            <a:ext cx="0" cy="72117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421DDF8E-A15F-D6A5-E51A-B59C2A5A40D7}"/>
              </a:ext>
            </a:extLst>
          </p:cNvPr>
          <p:cNvSpPr txBox="1"/>
          <p:nvPr/>
        </p:nvSpPr>
        <p:spPr>
          <a:xfrm>
            <a:off x="7484448" y="4468332"/>
            <a:ext cx="1847850" cy="338554"/>
          </a:xfrm>
          <a:prstGeom prst="rect">
            <a:avLst/>
          </a:prstGeom>
          <a:noFill/>
        </p:spPr>
        <p:txBody>
          <a:bodyPr wrap="square" rtlCol="0">
            <a:spAutoFit/>
          </a:bodyPr>
          <a:lstStyle/>
          <a:p>
            <a:pPr algn="ctr"/>
            <a:r>
              <a:rPr lang="es-ES" sz="1600" err="1">
                <a:latin typeface="Switzer Medium" pitchFamily="2" charset="77"/>
              </a:rPr>
              <a:t>Decision</a:t>
            </a:r>
            <a:r>
              <a:rPr lang="es-ES" sz="1600">
                <a:latin typeface="Switzer Medium" pitchFamily="2" charset="77"/>
              </a:rPr>
              <a:t> 2</a:t>
            </a:r>
          </a:p>
        </p:txBody>
      </p:sp>
      <p:sp>
        <p:nvSpPr>
          <p:cNvPr id="21" name="CuadroTexto 20">
            <a:extLst>
              <a:ext uri="{FF2B5EF4-FFF2-40B4-BE49-F238E27FC236}">
                <a16:creationId xmlns:a16="http://schemas.microsoft.com/office/drawing/2014/main" id="{DB7E750F-E326-66B9-72FB-D2FF8A10399F}"/>
              </a:ext>
            </a:extLst>
          </p:cNvPr>
          <p:cNvSpPr txBox="1"/>
          <p:nvPr/>
        </p:nvSpPr>
        <p:spPr>
          <a:xfrm>
            <a:off x="2770181" y="4468332"/>
            <a:ext cx="1847850" cy="338554"/>
          </a:xfrm>
          <a:prstGeom prst="rect">
            <a:avLst/>
          </a:prstGeom>
          <a:noFill/>
        </p:spPr>
        <p:txBody>
          <a:bodyPr wrap="square" rtlCol="0">
            <a:spAutoFit/>
          </a:bodyPr>
          <a:lstStyle/>
          <a:p>
            <a:pPr algn="ctr"/>
            <a:r>
              <a:rPr lang="es-ES" sz="1600" err="1">
                <a:latin typeface="Switzer Medium" pitchFamily="2" charset="77"/>
              </a:rPr>
              <a:t>Decision</a:t>
            </a:r>
            <a:r>
              <a:rPr lang="es-ES" sz="1600">
                <a:latin typeface="Switzer Medium" pitchFamily="2" charset="77"/>
              </a:rPr>
              <a:t> 1</a:t>
            </a:r>
          </a:p>
        </p:txBody>
      </p:sp>
      <p:cxnSp>
        <p:nvCxnSpPr>
          <p:cNvPr id="23" name="Conector recto de flecha 22">
            <a:extLst>
              <a:ext uri="{FF2B5EF4-FFF2-40B4-BE49-F238E27FC236}">
                <a16:creationId xmlns:a16="http://schemas.microsoft.com/office/drawing/2014/main" id="{0D8E2C8E-0EB5-9FA4-A981-FA7885F60D49}"/>
              </a:ext>
            </a:extLst>
          </p:cNvPr>
          <p:cNvCxnSpPr>
            <a:cxnSpLocks/>
          </p:cNvCxnSpPr>
          <p:nvPr/>
        </p:nvCxnSpPr>
        <p:spPr>
          <a:xfrm flipV="1">
            <a:off x="9196955" y="3732453"/>
            <a:ext cx="0" cy="72117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A022B351-25C2-9AB4-F211-5C43D9B9DA0A}"/>
              </a:ext>
            </a:extLst>
          </p:cNvPr>
          <p:cNvCxnSpPr>
            <a:cxnSpLocks/>
          </p:cNvCxnSpPr>
          <p:nvPr/>
        </p:nvCxnSpPr>
        <p:spPr>
          <a:xfrm>
            <a:off x="7619792" y="4453623"/>
            <a:ext cx="1577163" cy="0"/>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A00A192D-E5BE-53FD-F05A-AEB9AE412927}"/>
              </a:ext>
            </a:extLst>
          </p:cNvPr>
          <p:cNvSpPr txBox="1"/>
          <p:nvPr/>
        </p:nvSpPr>
        <p:spPr>
          <a:xfrm>
            <a:off x="5121639" y="3296963"/>
            <a:ext cx="1847850" cy="338554"/>
          </a:xfrm>
          <a:prstGeom prst="rect">
            <a:avLst/>
          </a:prstGeom>
          <a:noFill/>
        </p:spPr>
        <p:txBody>
          <a:bodyPr wrap="square" rtlCol="0">
            <a:spAutoFit/>
          </a:bodyPr>
          <a:lstStyle/>
          <a:p>
            <a:pPr algn="ctr"/>
            <a:r>
              <a:rPr lang="es-ES" sz="1600">
                <a:latin typeface="Switzer Medium" pitchFamily="2" charset="77"/>
              </a:rPr>
              <a:t>Step 4</a:t>
            </a:r>
          </a:p>
        </p:txBody>
      </p:sp>
      <p:sp>
        <p:nvSpPr>
          <p:cNvPr id="26" name="CuadroTexto 25">
            <a:extLst>
              <a:ext uri="{FF2B5EF4-FFF2-40B4-BE49-F238E27FC236}">
                <a16:creationId xmlns:a16="http://schemas.microsoft.com/office/drawing/2014/main" id="{A51B9E12-62B9-EDF1-BFDF-CB307BCA283F}"/>
              </a:ext>
            </a:extLst>
          </p:cNvPr>
          <p:cNvSpPr txBox="1"/>
          <p:nvPr/>
        </p:nvSpPr>
        <p:spPr>
          <a:xfrm>
            <a:off x="1967312" y="3308294"/>
            <a:ext cx="1847850" cy="338554"/>
          </a:xfrm>
          <a:prstGeom prst="rect">
            <a:avLst/>
          </a:prstGeom>
          <a:noFill/>
        </p:spPr>
        <p:txBody>
          <a:bodyPr wrap="square" rtlCol="0">
            <a:spAutoFit/>
          </a:bodyPr>
          <a:lstStyle/>
          <a:p>
            <a:pPr algn="ctr"/>
            <a:r>
              <a:rPr lang="es-ES" sz="1600">
                <a:latin typeface="Switzer Medium" pitchFamily="2" charset="77"/>
              </a:rPr>
              <a:t>Step 2</a:t>
            </a:r>
          </a:p>
        </p:txBody>
      </p:sp>
      <p:sp>
        <p:nvSpPr>
          <p:cNvPr id="27" name="CuadroTexto 26">
            <a:extLst>
              <a:ext uri="{FF2B5EF4-FFF2-40B4-BE49-F238E27FC236}">
                <a16:creationId xmlns:a16="http://schemas.microsoft.com/office/drawing/2014/main" id="{FB4AA5F5-4E8D-4D69-9F5A-C8189D981553}"/>
              </a:ext>
            </a:extLst>
          </p:cNvPr>
          <p:cNvSpPr txBox="1"/>
          <p:nvPr/>
        </p:nvSpPr>
        <p:spPr>
          <a:xfrm>
            <a:off x="3544474" y="3264205"/>
            <a:ext cx="1847850" cy="338554"/>
          </a:xfrm>
          <a:prstGeom prst="rect">
            <a:avLst/>
          </a:prstGeom>
          <a:noFill/>
        </p:spPr>
        <p:txBody>
          <a:bodyPr wrap="square" rtlCol="0">
            <a:spAutoFit/>
          </a:bodyPr>
          <a:lstStyle/>
          <a:p>
            <a:pPr algn="ctr"/>
            <a:r>
              <a:rPr lang="es-ES" sz="1600">
                <a:latin typeface="Switzer Medium" pitchFamily="2" charset="77"/>
              </a:rPr>
              <a:t>Step 3</a:t>
            </a:r>
          </a:p>
        </p:txBody>
      </p:sp>
      <p:sp>
        <p:nvSpPr>
          <p:cNvPr id="28" name="CuadroTexto 27">
            <a:extLst>
              <a:ext uri="{FF2B5EF4-FFF2-40B4-BE49-F238E27FC236}">
                <a16:creationId xmlns:a16="http://schemas.microsoft.com/office/drawing/2014/main" id="{B67C6F97-E7CF-50E3-0E9D-31F5EFB62034}"/>
              </a:ext>
            </a:extLst>
          </p:cNvPr>
          <p:cNvSpPr txBox="1"/>
          <p:nvPr/>
        </p:nvSpPr>
        <p:spPr>
          <a:xfrm>
            <a:off x="369786" y="3251019"/>
            <a:ext cx="1847850" cy="338554"/>
          </a:xfrm>
          <a:prstGeom prst="rect">
            <a:avLst/>
          </a:prstGeom>
          <a:noFill/>
        </p:spPr>
        <p:txBody>
          <a:bodyPr wrap="square" rtlCol="0">
            <a:spAutoFit/>
          </a:bodyPr>
          <a:lstStyle/>
          <a:p>
            <a:pPr algn="ctr"/>
            <a:r>
              <a:rPr lang="es-ES" sz="1600">
                <a:latin typeface="Switzer Medium" pitchFamily="2" charset="77"/>
              </a:rPr>
              <a:t>Step 1</a:t>
            </a:r>
          </a:p>
        </p:txBody>
      </p:sp>
      <p:sp>
        <p:nvSpPr>
          <p:cNvPr id="29" name="CuadroTexto 28">
            <a:extLst>
              <a:ext uri="{FF2B5EF4-FFF2-40B4-BE49-F238E27FC236}">
                <a16:creationId xmlns:a16="http://schemas.microsoft.com/office/drawing/2014/main" id="{E56362E0-2396-8C4E-E605-51B19C6236F6}"/>
              </a:ext>
            </a:extLst>
          </p:cNvPr>
          <p:cNvSpPr txBox="1"/>
          <p:nvPr/>
        </p:nvSpPr>
        <p:spPr>
          <a:xfrm>
            <a:off x="6799678" y="3316675"/>
            <a:ext cx="1847850" cy="338554"/>
          </a:xfrm>
          <a:prstGeom prst="rect">
            <a:avLst/>
          </a:prstGeom>
          <a:noFill/>
        </p:spPr>
        <p:txBody>
          <a:bodyPr wrap="square" rtlCol="0">
            <a:spAutoFit/>
          </a:bodyPr>
          <a:lstStyle/>
          <a:p>
            <a:pPr algn="ctr"/>
            <a:r>
              <a:rPr lang="es-ES" sz="1600">
                <a:latin typeface="Switzer Medium" pitchFamily="2" charset="77"/>
              </a:rPr>
              <a:t>Step 5</a:t>
            </a:r>
          </a:p>
        </p:txBody>
      </p:sp>
      <p:sp>
        <p:nvSpPr>
          <p:cNvPr id="30" name="CuadroTexto 29">
            <a:extLst>
              <a:ext uri="{FF2B5EF4-FFF2-40B4-BE49-F238E27FC236}">
                <a16:creationId xmlns:a16="http://schemas.microsoft.com/office/drawing/2014/main" id="{A067ACC4-421B-8623-9D3B-16DE1AB36532}"/>
              </a:ext>
            </a:extLst>
          </p:cNvPr>
          <p:cNvSpPr txBox="1"/>
          <p:nvPr/>
        </p:nvSpPr>
        <p:spPr>
          <a:xfrm>
            <a:off x="9835905" y="3328125"/>
            <a:ext cx="1847850" cy="338554"/>
          </a:xfrm>
          <a:prstGeom prst="rect">
            <a:avLst/>
          </a:prstGeom>
          <a:noFill/>
        </p:spPr>
        <p:txBody>
          <a:bodyPr wrap="square" lIns="91440" tIns="45720" rIns="91440" bIns="45720" rtlCol="0" anchor="t">
            <a:spAutoFit/>
          </a:bodyPr>
          <a:lstStyle/>
          <a:p>
            <a:pPr algn="ctr"/>
            <a:r>
              <a:rPr lang="es-ES" sz="1600">
                <a:latin typeface="Switzer Medium"/>
              </a:rPr>
              <a:t>Step 7</a:t>
            </a:r>
          </a:p>
        </p:txBody>
      </p:sp>
      <p:sp>
        <p:nvSpPr>
          <p:cNvPr id="31" name="CuadroTexto 30">
            <a:extLst>
              <a:ext uri="{FF2B5EF4-FFF2-40B4-BE49-F238E27FC236}">
                <a16:creationId xmlns:a16="http://schemas.microsoft.com/office/drawing/2014/main" id="{7F99AB8C-784C-41D9-908E-6F0210BEF57B}"/>
              </a:ext>
            </a:extLst>
          </p:cNvPr>
          <p:cNvSpPr txBox="1"/>
          <p:nvPr/>
        </p:nvSpPr>
        <p:spPr>
          <a:xfrm>
            <a:off x="8411308" y="3322400"/>
            <a:ext cx="1847850" cy="338554"/>
          </a:xfrm>
          <a:prstGeom prst="rect">
            <a:avLst/>
          </a:prstGeom>
          <a:noFill/>
        </p:spPr>
        <p:txBody>
          <a:bodyPr wrap="square" rtlCol="0">
            <a:spAutoFit/>
          </a:bodyPr>
          <a:lstStyle/>
          <a:p>
            <a:pPr algn="ctr"/>
            <a:r>
              <a:rPr lang="es-ES" sz="1600">
                <a:latin typeface="Switzer Medium" pitchFamily="2" charset="77"/>
              </a:rPr>
              <a:t>Step 6</a:t>
            </a:r>
          </a:p>
        </p:txBody>
      </p:sp>
    </p:spTree>
    <p:extLst>
      <p:ext uri="{BB962C8B-B14F-4D97-AF65-F5344CB8AC3E}">
        <p14:creationId xmlns:p14="http://schemas.microsoft.com/office/powerpoint/2010/main" val="142384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07F28AB3-4935-EEE3-B9E8-7B01ABD8154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B5B6F4B-7ACD-567E-79CC-004B927CF711}"/>
              </a:ext>
            </a:extLst>
          </p:cNvPr>
          <p:cNvSpPr/>
          <p:nvPr/>
        </p:nvSpPr>
        <p:spPr>
          <a:xfrm>
            <a:off x="87630" y="1164698"/>
            <a:ext cx="7376160" cy="4122415"/>
          </a:xfrm>
          <a:prstGeom prst="rect">
            <a:avLst/>
          </a:prstGeom>
          <a:solidFill>
            <a:srgbClr val="FC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 name="Gráfico 1" descr="Pantalla de proyección con relleno sólido">
            <a:extLst>
              <a:ext uri="{FF2B5EF4-FFF2-40B4-BE49-F238E27FC236}">
                <a16:creationId xmlns:a16="http://schemas.microsoft.com/office/drawing/2014/main" id="{198D2729-236A-848B-AD85-49CA11A46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77581" y="1700461"/>
            <a:ext cx="3558116" cy="3586652"/>
          </a:xfrm>
          <a:prstGeom prst="rect">
            <a:avLst/>
          </a:prstGeom>
        </p:spPr>
      </p:pic>
      <p:sp>
        <p:nvSpPr>
          <p:cNvPr id="3" name="Título 1">
            <a:extLst>
              <a:ext uri="{FF2B5EF4-FFF2-40B4-BE49-F238E27FC236}">
                <a16:creationId xmlns:a16="http://schemas.microsoft.com/office/drawing/2014/main" id="{B9BA5834-B889-D5AE-2DCE-80A7DDEB623A}"/>
              </a:ext>
            </a:extLst>
          </p:cNvPr>
          <p:cNvSpPr txBox="1">
            <a:spLocks/>
          </p:cNvSpPr>
          <p:nvPr/>
        </p:nvSpPr>
        <p:spPr>
          <a:xfrm>
            <a:off x="164906" y="1570887"/>
            <a:ext cx="7935399" cy="708822"/>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a:solidFill>
                  <a:srgbClr val="0B5A9A"/>
                </a:solidFill>
                <a:latin typeface="Switzer Semibold" pitchFamily="2" charset="77"/>
                <a:cs typeface="Arial" panose="020B0604020202020204" pitchFamily="34" charset="0"/>
              </a:rPr>
              <a:t>CHALLENGE 1 – </a:t>
            </a:r>
            <a:r>
              <a:rPr lang="es-ES" sz="4500" b="1">
                <a:solidFill>
                  <a:srgbClr val="0B5A9A"/>
                </a:solidFill>
                <a:latin typeface="Switzer Semibold" pitchFamily="2" charset="77"/>
                <a:cs typeface="Arial" panose="020B0604020202020204" pitchFamily="34" charset="0"/>
              </a:rPr>
              <a:t>STREAMLINING </a:t>
            </a:r>
            <a:r>
              <a:rPr lang="es-ES" b="1">
                <a:solidFill>
                  <a:srgbClr val="0B5A9A"/>
                </a:solidFill>
                <a:latin typeface="Switzer Semibold" pitchFamily="2" charset="77"/>
                <a:cs typeface="Arial" panose="020B0604020202020204" pitchFamily="34" charset="0"/>
              </a:rPr>
              <a:t>OPERATIONS</a:t>
            </a:r>
            <a:br>
              <a:rPr lang="es-ES" b="1">
                <a:solidFill>
                  <a:srgbClr val="0B5A9A"/>
                </a:solidFill>
                <a:latin typeface="Switzer Semibold" pitchFamily="2" charset="77"/>
                <a:cs typeface="Arial" panose="020B0604020202020204" pitchFamily="34" charset="0"/>
              </a:rPr>
            </a:br>
            <a:endParaRPr lang="es-ES" b="1">
              <a:solidFill>
                <a:srgbClr val="0B5A9A"/>
              </a:solidFill>
              <a:latin typeface="Switzer Semibold" pitchFamily="2" charset="77"/>
              <a:cs typeface="Arial" panose="020B0604020202020204" pitchFamily="34" charset="0"/>
            </a:endParaRPr>
          </a:p>
        </p:txBody>
      </p:sp>
      <p:sp>
        <p:nvSpPr>
          <p:cNvPr id="4" name="Subtítulo 2">
            <a:extLst>
              <a:ext uri="{FF2B5EF4-FFF2-40B4-BE49-F238E27FC236}">
                <a16:creationId xmlns:a16="http://schemas.microsoft.com/office/drawing/2014/main" id="{9943B23A-2E65-4663-E883-4F09CCDA7AFB}"/>
              </a:ext>
            </a:extLst>
          </p:cNvPr>
          <p:cNvSpPr txBox="1">
            <a:spLocks/>
          </p:cNvSpPr>
          <p:nvPr/>
        </p:nvSpPr>
        <p:spPr>
          <a:xfrm>
            <a:off x="164905" y="2110436"/>
            <a:ext cx="6540695" cy="24584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a:solidFill>
                  <a:srgbClr val="0B5A9A"/>
                </a:solidFill>
                <a:latin typeface="Switzer" pitchFamily="2" charset="77"/>
                <a:cs typeface="Arial" panose="020B0604020202020204" pitchFamily="34" charset="0"/>
              </a:rPr>
              <a:t>Business intelligence and data analytics solutions that can help restaurant </a:t>
            </a:r>
            <a:r>
              <a:rPr lang="en-US" sz="2400" b="1">
                <a:solidFill>
                  <a:srgbClr val="0B5A9A"/>
                </a:solidFill>
                <a:latin typeface="Switzer" pitchFamily="2" charset="77"/>
                <a:cs typeface="Arial" panose="020B0604020202020204" pitchFamily="34" charset="0"/>
              </a:rPr>
              <a:t>SMEs optimize their processes by providing real-time data </a:t>
            </a:r>
            <a:r>
              <a:rPr lang="en-US" sz="2400">
                <a:solidFill>
                  <a:srgbClr val="0B5A9A"/>
                </a:solidFill>
                <a:latin typeface="Switzer" pitchFamily="2" charset="77"/>
                <a:cs typeface="Arial" panose="020B0604020202020204" pitchFamily="34" charset="0"/>
              </a:rPr>
              <a:t>on inventory levels, customer demand and staff availability.</a:t>
            </a:r>
          </a:p>
          <a:p>
            <a:pPr marL="0" indent="0" algn="just">
              <a:lnSpc>
                <a:spcPct val="100000"/>
              </a:lnSpc>
              <a:buNone/>
            </a:pPr>
            <a:endParaRPr lang="es-ES" sz="2400">
              <a:solidFill>
                <a:srgbClr val="0B5A9A"/>
              </a:solidFill>
              <a:latin typeface="Switzer Medium" pitchFamily="2" charset="77"/>
            </a:endParaRPr>
          </a:p>
        </p:txBody>
      </p:sp>
    </p:spTree>
    <p:extLst>
      <p:ext uri="{BB962C8B-B14F-4D97-AF65-F5344CB8AC3E}">
        <p14:creationId xmlns:p14="http://schemas.microsoft.com/office/powerpoint/2010/main" val="500530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658D9995-5EA1-BAC9-D16A-65C0F1BD5E2C}"/>
              </a:ext>
            </a:extLst>
          </p:cNvPr>
          <p:cNvPicPr>
            <a:picLocks noChangeAspect="1"/>
          </p:cNvPicPr>
          <p:nvPr/>
        </p:nvPicPr>
        <p:blipFill rotWithShape="1">
          <a:blip r:embed="rId2">
            <a:clrChange>
              <a:clrFrom>
                <a:srgbClr val="FFFFFF"/>
              </a:clrFrom>
              <a:clrTo>
                <a:srgbClr val="FFFFFF">
                  <a:alpha val="0"/>
                </a:srgbClr>
              </a:clrTo>
            </a:clrChange>
          </a:blip>
          <a:srcRect l="32071" r="32107"/>
          <a:stretch/>
        </p:blipFill>
        <p:spPr>
          <a:xfrm>
            <a:off x="1008503" y="2237013"/>
            <a:ext cx="1557819" cy="3106225"/>
          </a:xfrm>
          <a:prstGeom prst="rect">
            <a:avLst/>
          </a:prstGeom>
        </p:spPr>
      </p:pic>
      <p:pic>
        <p:nvPicPr>
          <p:cNvPr id="3" name="Imagen 2">
            <a:extLst>
              <a:ext uri="{FF2B5EF4-FFF2-40B4-BE49-F238E27FC236}">
                <a16:creationId xmlns:a16="http://schemas.microsoft.com/office/drawing/2014/main" id="{D0E1F8AC-90E5-1ADD-3E84-CAA94C195792}"/>
              </a:ext>
            </a:extLst>
          </p:cNvPr>
          <p:cNvPicPr>
            <a:picLocks noChangeAspect="1"/>
          </p:cNvPicPr>
          <p:nvPr/>
        </p:nvPicPr>
        <p:blipFill rotWithShape="1">
          <a:blip r:embed="rId2">
            <a:clrChange>
              <a:clrFrom>
                <a:srgbClr val="FFFFFF"/>
              </a:clrFrom>
              <a:clrTo>
                <a:srgbClr val="FFFFFF">
                  <a:alpha val="0"/>
                </a:srgbClr>
              </a:clrTo>
            </a:clrChange>
          </a:blip>
          <a:srcRect l="32071" r="32107"/>
          <a:stretch/>
        </p:blipFill>
        <p:spPr>
          <a:xfrm>
            <a:off x="3656070" y="2237015"/>
            <a:ext cx="1557819" cy="3106224"/>
          </a:xfrm>
          <a:prstGeom prst="rect">
            <a:avLst/>
          </a:prstGeom>
        </p:spPr>
      </p:pic>
      <p:pic>
        <p:nvPicPr>
          <p:cNvPr id="4" name="Imagen 3">
            <a:extLst>
              <a:ext uri="{FF2B5EF4-FFF2-40B4-BE49-F238E27FC236}">
                <a16:creationId xmlns:a16="http://schemas.microsoft.com/office/drawing/2014/main" id="{39B61834-E669-6D19-960B-3F9FB26C7C6B}"/>
              </a:ext>
            </a:extLst>
          </p:cNvPr>
          <p:cNvPicPr>
            <a:picLocks noChangeAspect="1"/>
          </p:cNvPicPr>
          <p:nvPr/>
        </p:nvPicPr>
        <p:blipFill rotWithShape="1">
          <a:blip r:embed="rId2">
            <a:clrChange>
              <a:clrFrom>
                <a:srgbClr val="FFFFFF"/>
              </a:clrFrom>
              <a:clrTo>
                <a:srgbClr val="FFFFFF">
                  <a:alpha val="0"/>
                </a:srgbClr>
              </a:clrTo>
            </a:clrChange>
          </a:blip>
          <a:srcRect l="32071" r="32107"/>
          <a:stretch/>
        </p:blipFill>
        <p:spPr>
          <a:xfrm>
            <a:off x="6569529" y="2237015"/>
            <a:ext cx="1557819" cy="3106224"/>
          </a:xfrm>
          <a:prstGeom prst="rect">
            <a:avLst/>
          </a:prstGeom>
        </p:spPr>
      </p:pic>
      <p:pic>
        <p:nvPicPr>
          <p:cNvPr id="5" name="Imagen 4">
            <a:extLst>
              <a:ext uri="{FF2B5EF4-FFF2-40B4-BE49-F238E27FC236}">
                <a16:creationId xmlns:a16="http://schemas.microsoft.com/office/drawing/2014/main" id="{CCD43F2F-7943-4999-7800-AB1ABEDB882A}"/>
              </a:ext>
            </a:extLst>
          </p:cNvPr>
          <p:cNvPicPr>
            <a:picLocks noChangeAspect="1"/>
          </p:cNvPicPr>
          <p:nvPr/>
        </p:nvPicPr>
        <p:blipFill rotWithShape="1">
          <a:blip r:embed="rId2">
            <a:clrChange>
              <a:clrFrom>
                <a:srgbClr val="FFFFFF"/>
              </a:clrFrom>
              <a:clrTo>
                <a:srgbClr val="FFFFFF">
                  <a:alpha val="0"/>
                </a:srgbClr>
              </a:clrTo>
            </a:clrChange>
          </a:blip>
          <a:srcRect l="32071" r="32107"/>
          <a:stretch/>
        </p:blipFill>
        <p:spPr>
          <a:xfrm>
            <a:off x="9486037" y="2237013"/>
            <a:ext cx="1557819" cy="3106225"/>
          </a:xfrm>
          <a:prstGeom prst="rect">
            <a:avLst/>
          </a:prstGeom>
        </p:spPr>
      </p:pic>
      <p:sp>
        <p:nvSpPr>
          <p:cNvPr id="6" name="CuadroTexto 5">
            <a:extLst>
              <a:ext uri="{FF2B5EF4-FFF2-40B4-BE49-F238E27FC236}">
                <a16:creationId xmlns:a16="http://schemas.microsoft.com/office/drawing/2014/main" id="{77AEB3BB-EEDA-D8D5-B346-8A2925AF132E}"/>
              </a:ext>
            </a:extLst>
          </p:cNvPr>
          <p:cNvSpPr txBox="1"/>
          <p:nvPr/>
        </p:nvSpPr>
        <p:spPr>
          <a:xfrm>
            <a:off x="577082" y="578275"/>
            <a:ext cx="7193280" cy="1269643"/>
          </a:xfrm>
          <a:prstGeom prst="rect">
            <a:avLst/>
          </a:prstGeom>
          <a:noFill/>
        </p:spPr>
        <p:txBody>
          <a:bodyPr wrap="square" rtlCol="0">
            <a:spAutoFit/>
          </a:bodyPr>
          <a:lstStyle/>
          <a:p>
            <a:pPr>
              <a:lnSpc>
                <a:spcPts val="4780"/>
              </a:lnSpc>
            </a:pPr>
            <a:r>
              <a:rPr lang="es-ES" sz="4000" err="1">
                <a:solidFill>
                  <a:srgbClr val="173668"/>
                </a:solidFill>
                <a:latin typeface="Switzer Medium" pitchFamily="2" charset="77"/>
              </a:rPr>
              <a:t>Prototype</a:t>
            </a:r>
            <a:r>
              <a:rPr lang="es-ES" sz="4000">
                <a:solidFill>
                  <a:srgbClr val="173668"/>
                </a:solidFill>
                <a:latin typeface="Switzer Medium" pitchFamily="2" charset="77"/>
              </a:rPr>
              <a:t> </a:t>
            </a:r>
            <a:br>
              <a:rPr lang="es-ES" sz="4000">
                <a:solidFill>
                  <a:srgbClr val="173668"/>
                </a:solidFill>
                <a:latin typeface="Switzer Medium" pitchFamily="2" charset="77"/>
              </a:rPr>
            </a:br>
            <a:r>
              <a:rPr lang="es-ES" sz="3200" err="1">
                <a:solidFill>
                  <a:srgbClr val="173668"/>
                </a:solidFill>
                <a:latin typeface="Switzer" pitchFamily="2" charset="77"/>
              </a:rPr>
              <a:t>Wireframes</a:t>
            </a:r>
            <a:r>
              <a:rPr lang="es-ES" sz="3200">
                <a:solidFill>
                  <a:srgbClr val="173668"/>
                </a:solidFill>
                <a:latin typeface="Switzer" pitchFamily="2" charset="77"/>
              </a:rPr>
              <a:t> A</a:t>
            </a:r>
          </a:p>
        </p:txBody>
      </p:sp>
    </p:spTree>
    <p:extLst>
      <p:ext uri="{BB962C8B-B14F-4D97-AF65-F5344CB8AC3E}">
        <p14:creationId xmlns:p14="http://schemas.microsoft.com/office/powerpoint/2010/main" val="1350320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7AEB3BB-EEDA-D8D5-B346-8A2925AF132E}"/>
              </a:ext>
            </a:extLst>
          </p:cNvPr>
          <p:cNvSpPr txBox="1"/>
          <p:nvPr/>
        </p:nvSpPr>
        <p:spPr>
          <a:xfrm>
            <a:off x="583959" y="578274"/>
            <a:ext cx="7193280" cy="1269643"/>
          </a:xfrm>
          <a:prstGeom prst="rect">
            <a:avLst/>
          </a:prstGeom>
          <a:noFill/>
        </p:spPr>
        <p:txBody>
          <a:bodyPr wrap="square" rtlCol="0">
            <a:spAutoFit/>
          </a:bodyPr>
          <a:lstStyle/>
          <a:p>
            <a:pPr>
              <a:lnSpc>
                <a:spcPts val="4780"/>
              </a:lnSpc>
            </a:pPr>
            <a:r>
              <a:rPr lang="es-ES" sz="4000" err="1">
                <a:solidFill>
                  <a:srgbClr val="173668"/>
                </a:solidFill>
                <a:latin typeface="Switzer Medium" pitchFamily="2" charset="77"/>
              </a:rPr>
              <a:t>Prototype</a:t>
            </a:r>
            <a:r>
              <a:rPr lang="es-ES" sz="4000">
                <a:solidFill>
                  <a:srgbClr val="173668"/>
                </a:solidFill>
                <a:latin typeface="Switzer Medium" pitchFamily="2" charset="77"/>
              </a:rPr>
              <a:t> </a:t>
            </a:r>
            <a:br>
              <a:rPr lang="es-ES" sz="4000">
                <a:solidFill>
                  <a:srgbClr val="173668"/>
                </a:solidFill>
                <a:latin typeface="Switzer Medium" pitchFamily="2" charset="77"/>
              </a:rPr>
            </a:br>
            <a:r>
              <a:rPr lang="es-ES" sz="3200" err="1">
                <a:solidFill>
                  <a:srgbClr val="173668"/>
                </a:solidFill>
                <a:latin typeface="Switzer" pitchFamily="2" charset="77"/>
              </a:rPr>
              <a:t>Wireframes</a:t>
            </a:r>
            <a:r>
              <a:rPr lang="es-ES" sz="3200">
                <a:solidFill>
                  <a:srgbClr val="173668"/>
                </a:solidFill>
                <a:latin typeface="Switzer" pitchFamily="2" charset="77"/>
              </a:rPr>
              <a:t> B</a:t>
            </a:r>
          </a:p>
        </p:txBody>
      </p:sp>
      <p:pic>
        <p:nvPicPr>
          <p:cNvPr id="8" name="Imagen 7" descr="Imagen de la pantalla de una computadora&#10;&#10;Descripción generada automáticamente">
            <a:extLst>
              <a:ext uri="{FF2B5EF4-FFF2-40B4-BE49-F238E27FC236}">
                <a16:creationId xmlns:a16="http://schemas.microsoft.com/office/drawing/2014/main" id="{12979074-DFDD-4379-6FCA-F2D795E7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671" y="2285024"/>
            <a:ext cx="4142014" cy="2849132"/>
          </a:xfrm>
          <a:prstGeom prst="rect">
            <a:avLst/>
          </a:prstGeom>
        </p:spPr>
      </p:pic>
      <p:pic>
        <p:nvPicPr>
          <p:cNvPr id="9" name="Imagen 8" descr="Imagen de la pantalla de una computadora&#10;&#10;Descripción generada automáticamente">
            <a:extLst>
              <a:ext uri="{FF2B5EF4-FFF2-40B4-BE49-F238E27FC236}">
                <a16:creationId xmlns:a16="http://schemas.microsoft.com/office/drawing/2014/main" id="{CC2C4FD3-8752-4BFB-1F08-485D091D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1" y="2285024"/>
            <a:ext cx="4142014" cy="2849132"/>
          </a:xfrm>
          <a:prstGeom prst="rect">
            <a:avLst/>
          </a:prstGeom>
        </p:spPr>
      </p:pic>
    </p:spTree>
    <p:extLst>
      <p:ext uri="{BB962C8B-B14F-4D97-AF65-F5344CB8AC3E}">
        <p14:creationId xmlns:p14="http://schemas.microsoft.com/office/powerpoint/2010/main" val="351058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7AEB3BB-EEDA-D8D5-B346-8A2925AF132E}"/>
              </a:ext>
            </a:extLst>
          </p:cNvPr>
          <p:cNvSpPr txBox="1"/>
          <p:nvPr/>
        </p:nvSpPr>
        <p:spPr>
          <a:xfrm>
            <a:off x="534974" y="518771"/>
            <a:ext cx="7193280" cy="707886"/>
          </a:xfrm>
          <a:prstGeom prst="rect">
            <a:avLst/>
          </a:prstGeom>
          <a:noFill/>
        </p:spPr>
        <p:txBody>
          <a:bodyPr wrap="square" rtlCol="0">
            <a:spAutoFit/>
          </a:bodyPr>
          <a:lstStyle/>
          <a:p>
            <a:pPr>
              <a:lnSpc>
                <a:spcPts val="4780"/>
              </a:lnSpc>
            </a:pPr>
            <a:r>
              <a:rPr lang="en-AU" sz="4000">
                <a:solidFill>
                  <a:srgbClr val="173668"/>
                </a:solidFill>
                <a:latin typeface="Switzer Medium" pitchFamily="2" charset="77"/>
              </a:rPr>
              <a:t>Prototype</a:t>
            </a:r>
            <a:endParaRPr lang="es-ES" sz="4400" b="1" i="1">
              <a:solidFill>
                <a:srgbClr val="173668"/>
              </a:solidFill>
              <a:latin typeface="Arial" panose="020B0604020202020204" pitchFamily="34" charset="0"/>
            </a:endParaRPr>
          </a:p>
        </p:txBody>
      </p:sp>
      <p:sp>
        <p:nvSpPr>
          <p:cNvPr id="2" name="CuadroTexto 1">
            <a:extLst>
              <a:ext uri="{FF2B5EF4-FFF2-40B4-BE49-F238E27FC236}">
                <a16:creationId xmlns:a16="http://schemas.microsoft.com/office/drawing/2014/main" id="{DB461BCF-35EA-6A49-E7CA-BA3243D699CD}"/>
              </a:ext>
            </a:extLst>
          </p:cNvPr>
          <p:cNvSpPr txBox="1"/>
          <p:nvPr/>
        </p:nvSpPr>
        <p:spPr>
          <a:xfrm>
            <a:off x="534974" y="1134550"/>
            <a:ext cx="9738579" cy="1600438"/>
          </a:xfrm>
          <a:prstGeom prst="rect">
            <a:avLst/>
          </a:prstGeom>
          <a:noFill/>
        </p:spPr>
        <p:txBody>
          <a:bodyPr wrap="square" lIns="91440" tIns="45720" rIns="91440" bIns="45720" rtlCol="0" anchor="t">
            <a:spAutoFit/>
          </a:bodyPr>
          <a:lstStyle/>
          <a:p>
            <a:r>
              <a:rPr lang="en-US" sz="2800">
                <a:solidFill>
                  <a:srgbClr val="002060"/>
                </a:solidFill>
                <a:latin typeface="Switzer"/>
                <a:cs typeface="Arial"/>
              </a:rPr>
              <a:t>Storyboard</a:t>
            </a:r>
            <a:br>
              <a:rPr lang="en-US" sz="2800">
                <a:latin typeface="Switzer" pitchFamily="2" charset="77"/>
                <a:cs typeface="Arial" panose="020B0604020202020204" pitchFamily="34" charset="0"/>
              </a:rPr>
            </a:br>
            <a:endParaRPr lang="en-US" sz="1600" b="1" i="1">
              <a:solidFill>
                <a:srgbClr val="002060"/>
              </a:solidFill>
              <a:latin typeface="Arial" panose="020B0604020202020204" pitchFamily="34" charset="0"/>
              <a:cs typeface="Arial" panose="020B0604020202020204" pitchFamily="34" charset="0"/>
            </a:endParaRPr>
          </a:p>
          <a:p>
            <a:r>
              <a:rPr lang="en-US">
                <a:solidFill>
                  <a:srgbClr val="002060"/>
                </a:solidFill>
                <a:latin typeface="Arial"/>
                <a:cs typeface="Arial"/>
              </a:rPr>
              <a:t>What is the process of our restaurants SME using the digital solution? The storyboard allow us to explain the process of our digital solution trough draws which will serve as guide to understand the sense of the issue. </a:t>
            </a:r>
            <a:endParaRPr lang="es-ES"/>
          </a:p>
        </p:txBody>
      </p:sp>
      <p:sp>
        <p:nvSpPr>
          <p:cNvPr id="5" name="Rectángulo: esquinas redondeadas 4">
            <a:extLst>
              <a:ext uri="{FF2B5EF4-FFF2-40B4-BE49-F238E27FC236}">
                <a16:creationId xmlns:a16="http://schemas.microsoft.com/office/drawing/2014/main" id="{41E3CC08-93DC-1BEA-4C5F-9151BF4F2F04}"/>
              </a:ext>
            </a:extLst>
          </p:cNvPr>
          <p:cNvSpPr/>
          <p:nvPr/>
        </p:nvSpPr>
        <p:spPr>
          <a:xfrm>
            <a:off x="6271447" y="3033262"/>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ángulo: esquinas redondeadas 6">
            <a:extLst>
              <a:ext uri="{FF2B5EF4-FFF2-40B4-BE49-F238E27FC236}">
                <a16:creationId xmlns:a16="http://schemas.microsoft.com/office/drawing/2014/main" id="{7050B96D-D978-B20E-E9A9-BE5081B8389B}"/>
              </a:ext>
            </a:extLst>
          </p:cNvPr>
          <p:cNvSpPr/>
          <p:nvPr/>
        </p:nvSpPr>
        <p:spPr>
          <a:xfrm>
            <a:off x="8523008" y="3033262"/>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esquinas redondeadas 10">
            <a:extLst>
              <a:ext uri="{FF2B5EF4-FFF2-40B4-BE49-F238E27FC236}">
                <a16:creationId xmlns:a16="http://schemas.microsoft.com/office/drawing/2014/main" id="{45DC8D5A-6767-7C21-FF99-9C9B27BE21D7}"/>
              </a:ext>
            </a:extLst>
          </p:cNvPr>
          <p:cNvSpPr/>
          <p:nvPr/>
        </p:nvSpPr>
        <p:spPr>
          <a:xfrm>
            <a:off x="4007255" y="4489928"/>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esquinas redondeadas 11">
            <a:extLst>
              <a:ext uri="{FF2B5EF4-FFF2-40B4-BE49-F238E27FC236}">
                <a16:creationId xmlns:a16="http://schemas.microsoft.com/office/drawing/2014/main" id="{60C1B914-2872-A3A7-C56D-E2BCD6ADA91A}"/>
              </a:ext>
            </a:extLst>
          </p:cNvPr>
          <p:cNvSpPr/>
          <p:nvPr/>
        </p:nvSpPr>
        <p:spPr>
          <a:xfrm>
            <a:off x="6255704" y="4489928"/>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ángulo: esquinas redondeadas 12">
            <a:extLst>
              <a:ext uri="{FF2B5EF4-FFF2-40B4-BE49-F238E27FC236}">
                <a16:creationId xmlns:a16="http://schemas.microsoft.com/office/drawing/2014/main" id="{72C2BD55-BEC9-BDE4-EE01-7144A4C5741E}"/>
              </a:ext>
            </a:extLst>
          </p:cNvPr>
          <p:cNvSpPr/>
          <p:nvPr/>
        </p:nvSpPr>
        <p:spPr>
          <a:xfrm>
            <a:off x="8504154" y="4489928"/>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ángulo: esquinas redondeadas 13">
            <a:extLst>
              <a:ext uri="{FF2B5EF4-FFF2-40B4-BE49-F238E27FC236}">
                <a16:creationId xmlns:a16="http://schemas.microsoft.com/office/drawing/2014/main" id="{BF84BFB7-AAC3-B47F-4CB9-8B51731B0269}"/>
              </a:ext>
            </a:extLst>
          </p:cNvPr>
          <p:cNvSpPr/>
          <p:nvPr/>
        </p:nvSpPr>
        <p:spPr>
          <a:xfrm>
            <a:off x="4019886" y="3033262"/>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15" name="Rectángulo: esquinas redondeadas 14">
            <a:extLst>
              <a:ext uri="{FF2B5EF4-FFF2-40B4-BE49-F238E27FC236}">
                <a16:creationId xmlns:a16="http://schemas.microsoft.com/office/drawing/2014/main" id="{33F1CC65-A378-A291-1236-7F13A59F8EF1}"/>
              </a:ext>
            </a:extLst>
          </p:cNvPr>
          <p:cNvSpPr/>
          <p:nvPr/>
        </p:nvSpPr>
        <p:spPr>
          <a:xfrm>
            <a:off x="1758806" y="4489928"/>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ángulo: esquinas redondeadas 15">
            <a:extLst>
              <a:ext uri="{FF2B5EF4-FFF2-40B4-BE49-F238E27FC236}">
                <a16:creationId xmlns:a16="http://schemas.microsoft.com/office/drawing/2014/main" id="{AE46CE44-E7D3-305E-14D7-7C30FA4734F5}"/>
              </a:ext>
            </a:extLst>
          </p:cNvPr>
          <p:cNvSpPr/>
          <p:nvPr/>
        </p:nvSpPr>
        <p:spPr>
          <a:xfrm>
            <a:off x="1768325" y="3033262"/>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CuadroTexto 17">
            <a:extLst>
              <a:ext uri="{FF2B5EF4-FFF2-40B4-BE49-F238E27FC236}">
                <a16:creationId xmlns:a16="http://schemas.microsoft.com/office/drawing/2014/main" id="{BD9B5A08-6871-8183-26EA-11DAE541B54A}"/>
              </a:ext>
            </a:extLst>
          </p:cNvPr>
          <p:cNvSpPr txBox="1"/>
          <p:nvPr/>
        </p:nvSpPr>
        <p:spPr>
          <a:xfrm>
            <a:off x="8531803" y="3497349"/>
            <a:ext cx="1904815" cy="523220"/>
          </a:xfrm>
          <a:prstGeom prst="rect">
            <a:avLst/>
          </a:prstGeom>
          <a:noFill/>
        </p:spPr>
        <p:txBody>
          <a:bodyPr wrap="square" rtlCol="0">
            <a:spAutoFit/>
          </a:bodyPr>
          <a:lstStyle/>
          <a:p>
            <a:pPr algn="ctr"/>
            <a:r>
              <a:rPr lang="es-ES" sz="1400" err="1">
                <a:solidFill>
                  <a:srgbClr val="002060"/>
                </a:solidFill>
                <a:latin typeface="Switzer Medium" pitchFamily="2" charset="77"/>
                <a:cs typeface="Arial" panose="020B0604020202020204" pitchFamily="34" charset="0"/>
              </a:rPr>
              <a:t>How</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does</a:t>
            </a:r>
            <a:r>
              <a:rPr lang="es-ES" sz="1400">
                <a:solidFill>
                  <a:srgbClr val="002060"/>
                </a:solidFill>
                <a:latin typeface="Switzer Medium" pitchFamily="2" charset="77"/>
                <a:cs typeface="Arial" panose="020B0604020202020204" pitchFamily="34" charset="0"/>
              </a:rPr>
              <a:t> he use </a:t>
            </a:r>
            <a:r>
              <a:rPr lang="es-ES" sz="1400" err="1">
                <a:solidFill>
                  <a:srgbClr val="002060"/>
                </a:solidFill>
                <a:latin typeface="Switzer Medium" pitchFamily="2" charset="77"/>
                <a:cs typeface="Arial" panose="020B0604020202020204" pitchFamily="34" charset="0"/>
              </a:rPr>
              <a:t>our</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solution</a:t>
            </a:r>
            <a:r>
              <a:rPr lang="es-ES" sz="1400">
                <a:solidFill>
                  <a:srgbClr val="002060"/>
                </a:solidFill>
                <a:latin typeface="Switzer Medium" pitchFamily="2" charset="77"/>
                <a:cs typeface="Arial" panose="020B0604020202020204" pitchFamily="34" charset="0"/>
              </a:rPr>
              <a:t>?</a:t>
            </a:r>
          </a:p>
        </p:txBody>
      </p:sp>
      <p:sp>
        <p:nvSpPr>
          <p:cNvPr id="19" name="CuadroTexto 18">
            <a:extLst>
              <a:ext uri="{FF2B5EF4-FFF2-40B4-BE49-F238E27FC236}">
                <a16:creationId xmlns:a16="http://schemas.microsoft.com/office/drawing/2014/main" id="{981791BA-E2B0-31FD-6CBB-35F877135598}"/>
              </a:ext>
            </a:extLst>
          </p:cNvPr>
          <p:cNvSpPr txBox="1"/>
          <p:nvPr/>
        </p:nvSpPr>
        <p:spPr>
          <a:xfrm>
            <a:off x="4040184" y="3501951"/>
            <a:ext cx="1904815" cy="523220"/>
          </a:xfrm>
          <a:prstGeom prst="rect">
            <a:avLst/>
          </a:prstGeom>
          <a:noFill/>
        </p:spPr>
        <p:txBody>
          <a:bodyPr wrap="square" rtlCol="0">
            <a:spAutoFit/>
          </a:bodyPr>
          <a:lstStyle/>
          <a:p>
            <a:pPr algn="ctr"/>
            <a:r>
              <a:rPr lang="en-US" sz="1400">
                <a:solidFill>
                  <a:srgbClr val="002060"/>
                </a:solidFill>
                <a:latin typeface="Switzer Medium" pitchFamily="2" charset="77"/>
              </a:rPr>
              <a:t>How do he currently solve it? </a:t>
            </a:r>
          </a:p>
        </p:txBody>
      </p:sp>
      <p:sp>
        <p:nvSpPr>
          <p:cNvPr id="20" name="CuadroTexto 19">
            <a:extLst>
              <a:ext uri="{FF2B5EF4-FFF2-40B4-BE49-F238E27FC236}">
                <a16:creationId xmlns:a16="http://schemas.microsoft.com/office/drawing/2014/main" id="{EFAD3114-5F71-AAD5-7B52-0F1314065ED8}"/>
              </a:ext>
            </a:extLst>
          </p:cNvPr>
          <p:cNvSpPr txBox="1"/>
          <p:nvPr/>
        </p:nvSpPr>
        <p:spPr>
          <a:xfrm>
            <a:off x="1772424" y="4909668"/>
            <a:ext cx="1904815" cy="523220"/>
          </a:xfrm>
          <a:prstGeom prst="rect">
            <a:avLst/>
          </a:prstGeom>
          <a:noFill/>
        </p:spPr>
        <p:txBody>
          <a:bodyPr wrap="square" rtlCol="0">
            <a:spAutoFit/>
          </a:bodyPr>
          <a:lstStyle/>
          <a:p>
            <a:pPr algn="ctr"/>
            <a:r>
              <a:rPr lang="es-ES" sz="1400" err="1">
                <a:solidFill>
                  <a:srgbClr val="002060"/>
                </a:solidFill>
                <a:latin typeface="Switzer Medium" pitchFamily="2" charset="77"/>
                <a:cs typeface="Arial" panose="020B0604020202020204" pitchFamily="34" charset="0"/>
              </a:rPr>
              <a:t>How</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does</a:t>
            </a:r>
            <a:r>
              <a:rPr lang="es-ES" sz="1400">
                <a:solidFill>
                  <a:srgbClr val="002060"/>
                </a:solidFill>
                <a:latin typeface="Switzer Medium" pitchFamily="2" charset="77"/>
                <a:cs typeface="Arial" panose="020B0604020202020204" pitchFamily="34" charset="0"/>
              </a:rPr>
              <a:t> he use </a:t>
            </a:r>
            <a:r>
              <a:rPr lang="es-ES" sz="1400" err="1">
                <a:solidFill>
                  <a:srgbClr val="002060"/>
                </a:solidFill>
                <a:latin typeface="Switzer Medium" pitchFamily="2" charset="77"/>
                <a:cs typeface="Arial" panose="020B0604020202020204" pitchFamily="34" charset="0"/>
              </a:rPr>
              <a:t>our</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solution</a:t>
            </a:r>
            <a:r>
              <a:rPr lang="es-ES" sz="1400">
                <a:solidFill>
                  <a:srgbClr val="002060"/>
                </a:solidFill>
                <a:latin typeface="Switzer Medium" pitchFamily="2" charset="77"/>
                <a:cs typeface="Arial" panose="020B0604020202020204" pitchFamily="34" charset="0"/>
              </a:rPr>
              <a:t>?</a:t>
            </a:r>
          </a:p>
        </p:txBody>
      </p:sp>
      <p:sp>
        <p:nvSpPr>
          <p:cNvPr id="21" name="CuadroTexto 20">
            <a:extLst>
              <a:ext uri="{FF2B5EF4-FFF2-40B4-BE49-F238E27FC236}">
                <a16:creationId xmlns:a16="http://schemas.microsoft.com/office/drawing/2014/main" id="{B40A6187-73A8-1C53-4F1A-531BFD7D4EFC}"/>
              </a:ext>
            </a:extLst>
          </p:cNvPr>
          <p:cNvSpPr txBox="1"/>
          <p:nvPr/>
        </p:nvSpPr>
        <p:spPr>
          <a:xfrm>
            <a:off x="6255705" y="3551479"/>
            <a:ext cx="1904815" cy="307777"/>
          </a:xfrm>
          <a:prstGeom prst="rect">
            <a:avLst/>
          </a:prstGeom>
          <a:noFill/>
        </p:spPr>
        <p:txBody>
          <a:bodyPr wrap="square" rtlCol="0">
            <a:spAutoFit/>
          </a:bodyPr>
          <a:lstStyle/>
          <a:p>
            <a:pPr algn="ctr"/>
            <a:r>
              <a:rPr lang="en-AU" sz="1400">
                <a:solidFill>
                  <a:srgbClr val="002060"/>
                </a:solidFill>
                <a:latin typeface="Switzer Medium" pitchFamily="2" charset="77"/>
                <a:cs typeface="Arial" panose="020B0604020202020204" pitchFamily="34" charset="0"/>
              </a:rPr>
              <a:t>Our solution</a:t>
            </a:r>
          </a:p>
        </p:txBody>
      </p:sp>
      <p:sp>
        <p:nvSpPr>
          <p:cNvPr id="22" name="CuadroTexto 21">
            <a:extLst>
              <a:ext uri="{FF2B5EF4-FFF2-40B4-BE49-F238E27FC236}">
                <a16:creationId xmlns:a16="http://schemas.microsoft.com/office/drawing/2014/main" id="{CD07C1B3-3581-7122-C6FF-899B97C720F4}"/>
              </a:ext>
            </a:extLst>
          </p:cNvPr>
          <p:cNvSpPr txBox="1"/>
          <p:nvPr/>
        </p:nvSpPr>
        <p:spPr>
          <a:xfrm>
            <a:off x="4021994" y="4872417"/>
            <a:ext cx="1904815" cy="523220"/>
          </a:xfrm>
          <a:prstGeom prst="rect">
            <a:avLst/>
          </a:prstGeom>
          <a:noFill/>
        </p:spPr>
        <p:txBody>
          <a:bodyPr wrap="square" rtlCol="0">
            <a:spAutoFit/>
          </a:bodyPr>
          <a:lstStyle/>
          <a:p>
            <a:pPr algn="ctr"/>
            <a:r>
              <a:rPr lang="es-ES" sz="1400" err="1">
                <a:solidFill>
                  <a:srgbClr val="002060"/>
                </a:solidFill>
                <a:latin typeface="Switzer Medium" pitchFamily="2" charset="77"/>
                <a:cs typeface="Arial" panose="020B0604020202020204" pitchFamily="34" charset="0"/>
              </a:rPr>
              <a:t>How</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does</a:t>
            </a:r>
            <a:r>
              <a:rPr lang="es-ES" sz="1400">
                <a:solidFill>
                  <a:srgbClr val="002060"/>
                </a:solidFill>
                <a:latin typeface="Switzer Medium" pitchFamily="2" charset="77"/>
                <a:cs typeface="Arial" panose="020B0604020202020204" pitchFamily="34" charset="0"/>
              </a:rPr>
              <a:t> he use </a:t>
            </a:r>
            <a:r>
              <a:rPr lang="es-ES" sz="1400" err="1">
                <a:solidFill>
                  <a:srgbClr val="002060"/>
                </a:solidFill>
                <a:latin typeface="Switzer Medium" pitchFamily="2" charset="77"/>
                <a:cs typeface="Arial" panose="020B0604020202020204" pitchFamily="34" charset="0"/>
              </a:rPr>
              <a:t>our</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solution</a:t>
            </a:r>
            <a:r>
              <a:rPr lang="es-ES" sz="1400">
                <a:solidFill>
                  <a:srgbClr val="002060"/>
                </a:solidFill>
                <a:latin typeface="Switzer Medium" pitchFamily="2" charset="77"/>
                <a:cs typeface="Arial" panose="020B0604020202020204" pitchFamily="34" charset="0"/>
              </a:rPr>
              <a:t>?</a:t>
            </a:r>
          </a:p>
        </p:txBody>
      </p:sp>
      <p:sp>
        <p:nvSpPr>
          <p:cNvPr id="23" name="CuadroTexto 22">
            <a:extLst>
              <a:ext uri="{FF2B5EF4-FFF2-40B4-BE49-F238E27FC236}">
                <a16:creationId xmlns:a16="http://schemas.microsoft.com/office/drawing/2014/main" id="{4B73FB7E-4299-ED8A-90E2-777453CBFA16}"/>
              </a:ext>
            </a:extLst>
          </p:cNvPr>
          <p:cNvSpPr txBox="1"/>
          <p:nvPr/>
        </p:nvSpPr>
        <p:spPr>
          <a:xfrm>
            <a:off x="6226697" y="4876542"/>
            <a:ext cx="1904815" cy="523220"/>
          </a:xfrm>
          <a:prstGeom prst="rect">
            <a:avLst/>
          </a:prstGeom>
          <a:noFill/>
        </p:spPr>
        <p:txBody>
          <a:bodyPr wrap="square" rtlCol="0">
            <a:spAutoFit/>
          </a:bodyPr>
          <a:lstStyle/>
          <a:p>
            <a:pPr algn="ctr"/>
            <a:r>
              <a:rPr lang="es-ES" sz="1400" err="1">
                <a:solidFill>
                  <a:srgbClr val="002060"/>
                </a:solidFill>
                <a:latin typeface="Switzer Medium" pitchFamily="2" charset="77"/>
              </a:rPr>
              <a:t>How</a:t>
            </a:r>
            <a:r>
              <a:rPr lang="es-ES" sz="1400">
                <a:solidFill>
                  <a:srgbClr val="002060"/>
                </a:solidFill>
                <a:latin typeface="Switzer Medium" pitchFamily="2" charset="77"/>
              </a:rPr>
              <a:t> do </a:t>
            </a:r>
            <a:r>
              <a:rPr lang="es-ES" sz="1400" err="1">
                <a:solidFill>
                  <a:srgbClr val="002060"/>
                </a:solidFill>
                <a:latin typeface="Switzer Medium" pitchFamily="2" charset="77"/>
              </a:rPr>
              <a:t>we</a:t>
            </a:r>
            <a:r>
              <a:rPr lang="es-ES" sz="1400">
                <a:solidFill>
                  <a:srgbClr val="002060"/>
                </a:solidFill>
                <a:latin typeface="Switzer Medium" pitchFamily="2" charset="77"/>
              </a:rPr>
              <a:t> </a:t>
            </a:r>
            <a:r>
              <a:rPr lang="es-ES" sz="1400" err="1">
                <a:solidFill>
                  <a:srgbClr val="002060"/>
                </a:solidFill>
                <a:latin typeface="Switzer Medium" pitchFamily="2" charset="77"/>
              </a:rPr>
              <a:t>solve</a:t>
            </a:r>
            <a:r>
              <a:rPr lang="es-ES" sz="1400">
                <a:solidFill>
                  <a:srgbClr val="002060"/>
                </a:solidFill>
                <a:latin typeface="Switzer Medium" pitchFamily="2" charset="77"/>
              </a:rPr>
              <a:t> </a:t>
            </a:r>
            <a:r>
              <a:rPr lang="es-ES" sz="1400" err="1">
                <a:solidFill>
                  <a:srgbClr val="002060"/>
                </a:solidFill>
                <a:latin typeface="Switzer Medium" pitchFamily="2" charset="77"/>
              </a:rPr>
              <a:t>his</a:t>
            </a:r>
            <a:r>
              <a:rPr lang="es-ES" sz="1400">
                <a:solidFill>
                  <a:srgbClr val="002060"/>
                </a:solidFill>
                <a:latin typeface="Switzer Medium" pitchFamily="2" charset="77"/>
              </a:rPr>
              <a:t> </a:t>
            </a:r>
            <a:r>
              <a:rPr lang="es-ES" sz="1400" err="1">
                <a:solidFill>
                  <a:srgbClr val="002060"/>
                </a:solidFill>
                <a:latin typeface="Switzer Medium" pitchFamily="2" charset="77"/>
              </a:rPr>
              <a:t>issue</a:t>
            </a:r>
            <a:r>
              <a:rPr lang="es-ES" sz="1400">
                <a:solidFill>
                  <a:srgbClr val="002060"/>
                </a:solidFill>
                <a:latin typeface="Switzer Medium" pitchFamily="2" charset="77"/>
              </a:rPr>
              <a:t>?</a:t>
            </a:r>
          </a:p>
        </p:txBody>
      </p:sp>
      <p:sp>
        <p:nvSpPr>
          <p:cNvPr id="24" name="CuadroTexto 23">
            <a:extLst>
              <a:ext uri="{FF2B5EF4-FFF2-40B4-BE49-F238E27FC236}">
                <a16:creationId xmlns:a16="http://schemas.microsoft.com/office/drawing/2014/main" id="{6B2513BC-0064-F004-49BC-91B3D9939B0E}"/>
              </a:ext>
            </a:extLst>
          </p:cNvPr>
          <p:cNvSpPr txBox="1"/>
          <p:nvPr/>
        </p:nvSpPr>
        <p:spPr>
          <a:xfrm>
            <a:off x="1768325" y="3336036"/>
            <a:ext cx="1904815" cy="738664"/>
          </a:xfrm>
          <a:prstGeom prst="rect">
            <a:avLst/>
          </a:prstGeom>
          <a:noFill/>
        </p:spPr>
        <p:txBody>
          <a:bodyPr wrap="square" rtlCol="0">
            <a:spAutoFit/>
          </a:bodyPr>
          <a:lstStyle/>
          <a:p>
            <a:pPr algn="ctr"/>
            <a:r>
              <a:rPr lang="es-ES" sz="1400" err="1">
                <a:solidFill>
                  <a:srgbClr val="002060"/>
                </a:solidFill>
                <a:latin typeface="Switzer Medium" pitchFamily="2" charset="77"/>
                <a:cs typeface="Arial" panose="020B0604020202020204" pitchFamily="34" charset="0"/>
              </a:rPr>
              <a:t>Which</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problem</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the</a:t>
            </a:r>
            <a:r>
              <a:rPr lang="es-ES" sz="1400">
                <a:solidFill>
                  <a:srgbClr val="002060"/>
                </a:solidFill>
                <a:latin typeface="Switzer Medium" pitchFamily="2" charset="77"/>
                <a:cs typeface="Arial" panose="020B0604020202020204" pitchFamily="34" charset="0"/>
              </a:rPr>
              <a:t> restaurants SME are </a:t>
            </a:r>
            <a:r>
              <a:rPr lang="es-ES" sz="1400" err="1">
                <a:solidFill>
                  <a:srgbClr val="002060"/>
                </a:solidFill>
                <a:latin typeface="Switzer Medium" pitchFamily="2" charset="77"/>
                <a:cs typeface="Arial" panose="020B0604020202020204" pitchFamily="34" charset="0"/>
              </a:rPr>
              <a:t>confronted</a:t>
            </a:r>
            <a:r>
              <a:rPr lang="es-ES" sz="1400">
                <a:solidFill>
                  <a:srgbClr val="002060"/>
                </a:solidFill>
                <a:latin typeface="Switzer Medium" pitchFamily="2" charset="77"/>
                <a:cs typeface="Arial" panose="020B0604020202020204" pitchFamily="34" charset="0"/>
              </a:rPr>
              <a:t> </a:t>
            </a:r>
            <a:r>
              <a:rPr lang="es-ES" sz="1400" err="1">
                <a:solidFill>
                  <a:srgbClr val="002060"/>
                </a:solidFill>
                <a:latin typeface="Switzer Medium" pitchFamily="2" charset="77"/>
                <a:cs typeface="Arial" panose="020B0604020202020204" pitchFamily="34" charset="0"/>
              </a:rPr>
              <a:t>to</a:t>
            </a:r>
            <a:r>
              <a:rPr lang="es-ES" sz="1400">
                <a:solidFill>
                  <a:srgbClr val="002060"/>
                </a:solidFill>
                <a:latin typeface="Switzer Medium" pitchFamily="2" charset="77"/>
                <a:cs typeface="Arial" panose="020B0604020202020204" pitchFamily="34" charset="0"/>
              </a:rPr>
              <a:t>? </a:t>
            </a:r>
          </a:p>
        </p:txBody>
      </p:sp>
      <p:sp>
        <p:nvSpPr>
          <p:cNvPr id="25" name="CuadroTexto 24">
            <a:extLst>
              <a:ext uri="{FF2B5EF4-FFF2-40B4-BE49-F238E27FC236}">
                <a16:creationId xmlns:a16="http://schemas.microsoft.com/office/drawing/2014/main" id="{A5E11BE6-48E7-FB79-60F1-1906ADCE12DF}"/>
              </a:ext>
            </a:extLst>
          </p:cNvPr>
          <p:cNvSpPr txBox="1"/>
          <p:nvPr/>
        </p:nvSpPr>
        <p:spPr>
          <a:xfrm>
            <a:off x="8471497" y="4799515"/>
            <a:ext cx="1904815" cy="738664"/>
          </a:xfrm>
          <a:prstGeom prst="rect">
            <a:avLst/>
          </a:prstGeom>
          <a:noFill/>
        </p:spPr>
        <p:txBody>
          <a:bodyPr wrap="square" rtlCol="0">
            <a:spAutoFit/>
          </a:bodyPr>
          <a:lstStyle/>
          <a:p>
            <a:pPr algn="ctr"/>
            <a:r>
              <a:rPr lang="es-ES" sz="1400" err="1">
                <a:solidFill>
                  <a:srgbClr val="002060"/>
                </a:solidFill>
                <a:latin typeface="Switzer Medium" pitchFamily="2" charset="77"/>
              </a:rPr>
              <a:t>What</a:t>
            </a:r>
            <a:r>
              <a:rPr lang="es-ES" sz="1400">
                <a:solidFill>
                  <a:srgbClr val="002060"/>
                </a:solidFill>
                <a:latin typeface="Switzer Medium" pitchFamily="2" charset="77"/>
              </a:rPr>
              <a:t> are </a:t>
            </a:r>
            <a:r>
              <a:rPr lang="es-ES" sz="1400" err="1">
                <a:solidFill>
                  <a:srgbClr val="002060"/>
                </a:solidFill>
                <a:latin typeface="Switzer Medium" pitchFamily="2" charset="77"/>
              </a:rPr>
              <a:t>the</a:t>
            </a:r>
            <a:r>
              <a:rPr lang="es-ES" sz="1400">
                <a:solidFill>
                  <a:srgbClr val="002060"/>
                </a:solidFill>
                <a:latin typeface="Switzer Medium" pitchFamily="2" charset="77"/>
              </a:rPr>
              <a:t> </a:t>
            </a:r>
            <a:r>
              <a:rPr lang="es-ES" sz="1400" err="1">
                <a:solidFill>
                  <a:srgbClr val="002060"/>
                </a:solidFill>
                <a:latin typeface="Switzer Medium" pitchFamily="2" charset="77"/>
              </a:rPr>
              <a:t>benefits</a:t>
            </a:r>
            <a:r>
              <a:rPr lang="es-ES" sz="1400">
                <a:solidFill>
                  <a:srgbClr val="002060"/>
                </a:solidFill>
                <a:latin typeface="Switzer Medium" pitchFamily="2" charset="77"/>
              </a:rPr>
              <a:t> </a:t>
            </a:r>
            <a:r>
              <a:rPr lang="es-ES" sz="1400" err="1">
                <a:solidFill>
                  <a:srgbClr val="002060"/>
                </a:solidFill>
                <a:latin typeface="Switzer Medium" pitchFamily="2" charset="77"/>
              </a:rPr>
              <a:t>for</a:t>
            </a:r>
            <a:r>
              <a:rPr lang="es-ES" sz="1400">
                <a:solidFill>
                  <a:srgbClr val="002060"/>
                </a:solidFill>
                <a:latin typeface="Switzer Medium" pitchFamily="2" charset="77"/>
              </a:rPr>
              <a:t> </a:t>
            </a:r>
            <a:r>
              <a:rPr lang="es-ES" sz="1400" err="1">
                <a:solidFill>
                  <a:srgbClr val="002060"/>
                </a:solidFill>
                <a:latin typeface="Switzer Medium" pitchFamily="2" charset="77"/>
              </a:rPr>
              <a:t>the</a:t>
            </a:r>
            <a:r>
              <a:rPr lang="es-ES" sz="1400">
                <a:solidFill>
                  <a:srgbClr val="002060"/>
                </a:solidFill>
                <a:latin typeface="Switzer Medium" pitchFamily="2" charset="77"/>
              </a:rPr>
              <a:t> restaurants SME?</a:t>
            </a:r>
          </a:p>
        </p:txBody>
      </p:sp>
    </p:spTree>
    <p:extLst>
      <p:ext uri="{BB962C8B-B14F-4D97-AF65-F5344CB8AC3E}">
        <p14:creationId xmlns:p14="http://schemas.microsoft.com/office/powerpoint/2010/main" val="1719358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77AEB3BB-EEDA-D8D5-B346-8A2925AF132E}"/>
              </a:ext>
            </a:extLst>
          </p:cNvPr>
          <p:cNvSpPr txBox="1"/>
          <p:nvPr/>
        </p:nvSpPr>
        <p:spPr>
          <a:xfrm>
            <a:off x="534974" y="539141"/>
            <a:ext cx="7193280" cy="1938992"/>
          </a:xfrm>
          <a:prstGeom prst="rect">
            <a:avLst/>
          </a:prstGeom>
          <a:noFill/>
        </p:spPr>
        <p:txBody>
          <a:bodyPr wrap="square" rtlCol="0">
            <a:spAutoFit/>
          </a:bodyPr>
          <a:lstStyle/>
          <a:p>
            <a:pPr>
              <a:lnSpc>
                <a:spcPts val="4780"/>
              </a:lnSpc>
            </a:pPr>
            <a:r>
              <a:rPr lang="en-AU" sz="4000">
                <a:solidFill>
                  <a:srgbClr val="173668"/>
                </a:solidFill>
                <a:latin typeface="Switzer Medium" pitchFamily="2" charset="77"/>
              </a:rPr>
              <a:t>Prototype</a:t>
            </a:r>
          </a:p>
          <a:p>
            <a:pPr>
              <a:lnSpc>
                <a:spcPts val="4780"/>
              </a:lnSpc>
            </a:pPr>
            <a:endParaRPr lang="es-ES" sz="4000">
              <a:solidFill>
                <a:srgbClr val="173668"/>
              </a:solidFill>
              <a:latin typeface="Switzer Medium" pitchFamily="2" charset="77"/>
            </a:endParaRPr>
          </a:p>
          <a:p>
            <a:pPr>
              <a:lnSpc>
                <a:spcPts val="4780"/>
              </a:lnSpc>
            </a:pPr>
            <a:endParaRPr lang="es-ES" sz="4000">
              <a:solidFill>
                <a:srgbClr val="173668"/>
              </a:solidFill>
              <a:latin typeface="Switzer Medium" pitchFamily="2" charset="77"/>
            </a:endParaRPr>
          </a:p>
        </p:txBody>
      </p:sp>
      <p:sp>
        <p:nvSpPr>
          <p:cNvPr id="2" name="CuadroTexto 1">
            <a:extLst>
              <a:ext uri="{FF2B5EF4-FFF2-40B4-BE49-F238E27FC236}">
                <a16:creationId xmlns:a16="http://schemas.microsoft.com/office/drawing/2014/main" id="{DB461BCF-35EA-6A49-E7CA-BA3243D699CD}"/>
              </a:ext>
            </a:extLst>
          </p:cNvPr>
          <p:cNvSpPr txBox="1"/>
          <p:nvPr/>
        </p:nvSpPr>
        <p:spPr>
          <a:xfrm>
            <a:off x="534974" y="1216195"/>
            <a:ext cx="9738579" cy="523220"/>
          </a:xfrm>
          <a:prstGeom prst="rect">
            <a:avLst/>
          </a:prstGeom>
          <a:noFill/>
        </p:spPr>
        <p:txBody>
          <a:bodyPr wrap="square" rtlCol="0">
            <a:spAutoFit/>
          </a:bodyPr>
          <a:lstStyle/>
          <a:p>
            <a:r>
              <a:rPr lang="en-US" sz="2800" b="1" i="1">
                <a:solidFill>
                  <a:srgbClr val="002060"/>
                </a:solidFill>
                <a:highlight>
                  <a:srgbClr val="FDB91B"/>
                </a:highlight>
                <a:latin typeface="Arial" panose="020B0604020202020204" pitchFamily="34" charset="0"/>
                <a:cs typeface="Arial" panose="020B0604020202020204" pitchFamily="34" charset="0"/>
              </a:rPr>
              <a:t>Your turn</a:t>
            </a:r>
          </a:p>
        </p:txBody>
      </p:sp>
      <p:sp>
        <p:nvSpPr>
          <p:cNvPr id="3" name="Rectángulo: esquinas redondeadas 2">
            <a:extLst>
              <a:ext uri="{FF2B5EF4-FFF2-40B4-BE49-F238E27FC236}">
                <a16:creationId xmlns:a16="http://schemas.microsoft.com/office/drawing/2014/main" id="{4BC03549-DBF7-BF6F-0BEB-D7922058F214}"/>
              </a:ext>
            </a:extLst>
          </p:cNvPr>
          <p:cNvSpPr/>
          <p:nvPr/>
        </p:nvSpPr>
        <p:spPr>
          <a:xfrm>
            <a:off x="6290301" y="2241410"/>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ángulo: esquinas redondeadas 3">
            <a:extLst>
              <a:ext uri="{FF2B5EF4-FFF2-40B4-BE49-F238E27FC236}">
                <a16:creationId xmlns:a16="http://schemas.microsoft.com/office/drawing/2014/main" id="{4D023A2E-095E-1C0D-88EF-B98899246317}"/>
              </a:ext>
            </a:extLst>
          </p:cNvPr>
          <p:cNvSpPr/>
          <p:nvPr/>
        </p:nvSpPr>
        <p:spPr>
          <a:xfrm>
            <a:off x="8541862" y="2241410"/>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ángulo: esquinas redondeadas 7">
            <a:extLst>
              <a:ext uri="{FF2B5EF4-FFF2-40B4-BE49-F238E27FC236}">
                <a16:creationId xmlns:a16="http://schemas.microsoft.com/office/drawing/2014/main" id="{AC9DF3C5-6391-C3E5-BED5-5A3A23B81568}"/>
              </a:ext>
            </a:extLst>
          </p:cNvPr>
          <p:cNvSpPr/>
          <p:nvPr/>
        </p:nvSpPr>
        <p:spPr>
          <a:xfrm>
            <a:off x="4026109" y="3698076"/>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esquinas redondeadas 8">
            <a:extLst>
              <a:ext uri="{FF2B5EF4-FFF2-40B4-BE49-F238E27FC236}">
                <a16:creationId xmlns:a16="http://schemas.microsoft.com/office/drawing/2014/main" id="{3A7CB57E-2512-2BE8-2F6B-E6CB79AB9DE2}"/>
              </a:ext>
            </a:extLst>
          </p:cNvPr>
          <p:cNvSpPr/>
          <p:nvPr/>
        </p:nvSpPr>
        <p:spPr>
          <a:xfrm>
            <a:off x="6274558" y="3698076"/>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esquinas redondeadas 9">
            <a:extLst>
              <a:ext uri="{FF2B5EF4-FFF2-40B4-BE49-F238E27FC236}">
                <a16:creationId xmlns:a16="http://schemas.microsoft.com/office/drawing/2014/main" id="{6B1984D0-9908-1A20-AC04-551EDFDE3118}"/>
              </a:ext>
            </a:extLst>
          </p:cNvPr>
          <p:cNvSpPr/>
          <p:nvPr/>
        </p:nvSpPr>
        <p:spPr>
          <a:xfrm>
            <a:off x="8523008" y="3698076"/>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ángulo: esquinas redondeadas 16">
            <a:extLst>
              <a:ext uri="{FF2B5EF4-FFF2-40B4-BE49-F238E27FC236}">
                <a16:creationId xmlns:a16="http://schemas.microsoft.com/office/drawing/2014/main" id="{8B61B986-09BB-A9AC-FA23-0882F7678D16}"/>
              </a:ext>
            </a:extLst>
          </p:cNvPr>
          <p:cNvSpPr/>
          <p:nvPr/>
        </p:nvSpPr>
        <p:spPr>
          <a:xfrm>
            <a:off x="4038740" y="2241410"/>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2060"/>
              </a:solidFill>
              <a:effectLst/>
              <a:uLnTx/>
              <a:uFillTx/>
              <a:latin typeface="Calibri" panose="020F0502020204030204"/>
              <a:ea typeface="+mn-ea"/>
              <a:cs typeface="+mn-cs"/>
            </a:endParaRPr>
          </a:p>
        </p:txBody>
      </p:sp>
      <p:sp>
        <p:nvSpPr>
          <p:cNvPr id="26" name="Rectángulo: esquinas redondeadas 25">
            <a:extLst>
              <a:ext uri="{FF2B5EF4-FFF2-40B4-BE49-F238E27FC236}">
                <a16:creationId xmlns:a16="http://schemas.microsoft.com/office/drawing/2014/main" id="{0C75487E-31B2-A98B-13C9-F73EEA08A1BE}"/>
              </a:ext>
            </a:extLst>
          </p:cNvPr>
          <p:cNvSpPr/>
          <p:nvPr/>
        </p:nvSpPr>
        <p:spPr>
          <a:xfrm>
            <a:off x="1777660" y="3698076"/>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ángulo: esquinas redondeadas 26">
            <a:extLst>
              <a:ext uri="{FF2B5EF4-FFF2-40B4-BE49-F238E27FC236}">
                <a16:creationId xmlns:a16="http://schemas.microsoft.com/office/drawing/2014/main" id="{6D34A6BE-3B2E-9E87-E743-20B2E94E834A}"/>
              </a:ext>
            </a:extLst>
          </p:cNvPr>
          <p:cNvSpPr/>
          <p:nvPr/>
        </p:nvSpPr>
        <p:spPr>
          <a:xfrm>
            <a:off x="1787179" y="2241410"/>
            <a:ext cx="1904816" cy="1315483"/>
          </a:xfrm>
          <a:prstGeom prst="roundRect">
            <a:avLst/>
          </a:prstGeom>
          <a:solidFill>
            <a:srgbClr val="FFC000"/>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 name="Gráfico 28" descr="Lápiz con relleno sólido">
            <a:extLst>
              <a:ext uri="{FF2B5EF4-FFF2-40B4-BE49-F238E27FC236}">
                <a16:creationId xmlns:a16="http://schemas.microsoft.com/office/drawing/2014/main" id="{E725A025-9717-5D9C-8E2B-EF68240848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5416" y="1418800"/>
            <a:ext cx="641230" cy="641230"/>
          </a:xfrm>
          <a:prstGeom prst="rect">
            <a:avLst/>
          </a:prstGeom>
        </p:spPr>
      </p:pic>
    </p:spTree>
    <p:extLst>
      <p:ext uri="{BB962C8B-B14F-4D97-AF65-F5344CB8AC3E}">
        <p14:creationId xmlns:p14="http://schemas.microsoft.com/office/powerpoint/2010/main" val="762736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ADC9E0A-4172-DF58-D572-6B07120F7C71}"/>
              </a:ext>
            </a:extLst>
          </p:cNvPr>
          <p:cNvSpPr txBox="1"/>
          <p:nvPr/>
        </p:nvSpPr>
        <p:spPr>
          <a:xfrm>
            <a:off x="465323" y="609870"/>
            <a:ext cx="8634071" cy="2862322"/>
          </a:xfrm>
          <a:prstGeom prst="rect">
            <a:avLst/>
          </a:prstGeom>
          <a:noFill/>
        </p:spPr>
        <p:txBody>
          <a:bodyPr wrap="square" rtlCol="0">
            <a:spAutoFit/>
          </a:bodyPr>
          <a:lstStyle/>
          <a:p>
            <a:r>
              <a:rPr lang="en-AU" sz="6000" b="1">
                <a:solidFill>
                  <a:srgbClr val="173668"/>
                </a:solidFill>
                <a:latin typeface="Switzer Semibold" pitchFamily="2" charset="77"/>
              </a:rPr>
              <a:t>Idea presentation</a:t>
            </a:r>
          </a:p>
          <a:p>
            <a:r>
              <a:rPr lang="en-AU" sz="6000" b="1">
                <a:solidFill>
                  <a:srgbClr val="173668"/>
                </a:solidFill>
                <a:latin typeface="Switzer Semibold" pitchFamily="2" charset="77"/>
              </a:rPr>
              <a:t>pitch</a:t>
            </a:r>
          </a:p>
          <a:p>
            <a:endParaRPr lang="en-AU" sz="6000" b="1">
              <a:solidFill>
                <a:srgbClr val="173668"/>
              </a:solidFill>
              <a:latin typeface="Switzer Semibold" pitchFamily="2" charset="77"/>
            </a:endParaRPr>
          </a:p>
        </p:txBody>
      </p:sp>
    </p:spTree>
    <p:extLst>
      <p:ext uri="{BB962C8B-B14F-4D97-AF65-F5344CB8AC3E}">
        <p14:creationId xmlns:p14="http://schemas.microsoft.com/office/powerpoint/2010/main" val="1025515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4AF60B1-5983-124B-0049-C9D3FE456F98}"/>
              </a:ext>
            </a:extLst>
          </p:cNvPr>
          <p:cNvSpPr txBox="1"/>
          <p:nvPr/>
        </p:nvSpPr>
        <p:spPr>
          <a:xfrm>
            <a:off x="1793929" y="2274837"/>
            <a:ext cx="8604142" cy="2123658"/>
          </a:xfrm>
          <a:prstGeom prst="rect">
            <a:avLst/>
          </a:prstGeom>
          <a:noFill/>
        </p:spPr>
        <p:txBody>
          <a:bodyPr wrap="square" lIns="91440" tIns="45720" rIns="91440" bIns="45720" rtlCol="0" anchor="t">
            <a:spAutoFit/>
          </a:bodyPr>
          <a:lstStyle/>
          <a:p>
            <a:pPr algn="ctr"/>
            <a:r>
              <a:rPr lang="es-ES" sz="4400" b="1" err="1">
                <a:solidFill>
                  <a:srgbClr val="002060"/>
                </a:solidFill>
                <a:latin typeface="Switzer Semibold" pitchFamily="2" charset="77"/>
                <a:cs typeface="Arial" panose="020B0604020202020204" pitchFamily="34" charset="0"/>
              </a:rPr>
              <a:t>Elevator</a:t>
            </a:r>
            <a:r>
              <a:rPr lang="es-ES" sz="4400" b="1">
                <a:solidFill>
                  <a:srgbClr val="002060"/>
                </a:solidFill>
                <a:latin typeface="Switzer Semibold" pitchFamily="2" charset="77"/>
                <a:cs typeface="Arial" panose="020B0604020202020204" pitchFamily="34" charset="0"/>
              </a:rPr>
              <a:t> Pitch</a:t>
            </a:r>
            <a:br>
              <a:rPr lang="es-ES" sz="4400" b="1">
                <a:solidFill>
                  <a:srgbClr val="002060"/>
                </a:solidFill>
                <a:latin typeface="Switzer Semibold" pitchFamily="2" charset="77"/>
                <a:cs typeface="Arial" panose="020B0604020202020204" pitchFamily="34" charset="0"/>
              </a:rPr>
            </a:br>
            <a:r>
              <a:rPr lang="es-ES" sz="4400" b="1">
                <a:solidFill>
                  <a:srgbClr val="002060"/>
                </a:solidFill>
                <a:latin typeface="Switzer Semibold" pitchFamily="2" charset="77"/>
                <a:cs typeface="Arial" panose="020B0604020202020204" pitchFamily="34" charset="0"/>
              </a:rPr>
              <a:t>Workshop</a:t>
            </a:r>
          </a:p>
          <a:p>
            <a:pPr algn="ctr"/>
            <a:r>
              <a:rPr lang="es-ES" sz="4400" b="1">
                <a:solidFill>
                  <a:srgbClr val="002060"/>
                </a:solidFill>
                <a:highlight>
                  <a:srgbClr val="1FCEA2"/>
                </a:highlight>
                <a:latin typeface="Switzer Semibold" pitchFamily="2" charset="77"/>
                <a:cs typeface="Arial"/>
              </a:rPr>
              <a:t>30'</a:t>
            </a:r>
            <a:endParaRPr lang="es-ES" sz="4400" b="1">
              <a:solidFill>
                <a:srgbClr val="002060"/>
              </a:solidFill>
              <a:highlight>
                <a:srgbClr val="1FCEA2"/>
              </a:highlight>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3120180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9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07F28AB3-4935-EEE3-B9E8-7B01ABD8154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B5B6F4B-7ACD-567E-79CC-004B927CF711}"/>
              </a:ext>
            </a:extLst>
          </p:cNvPr>
          <p:cNvSpPr/>
          <p:nvPr/>
        </p:nvSpPr>
        <p:spPr>
          <a:xfrm>
            <a:off x="87630" y="1164698"/>
            <a:ext cx="7376160" cy="4122415"/>
          </a:xfrm>
          <a:prstGeom prst="rect">
            <a:avLst/>
          </a:prstGeom>
          <a:solidFill>
            <a:srgbClr val="FC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B9BA5834-B889-D5AE-2DCE-80A7DDEB623A}"/>
              </a:ext>
            </a:extLst>
          </p:cNvPr>
          <p:cNvSpPr txBox="1">
            <a:spLocks/>
          </p:cNvSpPr>
          <p:nvPr/>
        </p:nvSpPr>
        <p:spPr>
          <a:xfrm>
            <a:off x="164906" y="1512830"/>
            <a:ext cx="6889037" cy="98362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 b="1">
                <a:solidFill>
                  <a:srgbClr val="0B5A9A"/>
                </a:solidFill>
                <a:latin typeface="Switzer Semibold" pitchFamily="2" charset="77"/>
                <a:cs typeface="Arial" panose="020B0604020202020204" pitchFamily="34" charset="0"/>
              </a:rPr>
              <a:t>CHALLENGE 2 - ENHANCING THE CUSTOMER EXPERIENCE</a:t>
            </a:r>
          </a:p>
        </p:txBody>
      </p:sp>
      <p:sp>
        <p:nvSpPr>
          <p:cNvPr id="4" name="Subtítulo 2">
            <a:extLst>
              <a:ext uri="{FF2B5EF4-FFF2-40B4-BE49-F238E27FC236}">
                <a16:creationId xmlns:a16="http://schemas.microsoft.com/office/drawing/2014/main" id="{9943B23A-2E65-4663-E883-4F09CCDA7AFB}"/>
              </a:ext>
            </a:extLst>
          </p:cNvPr>
          <p:cNvSpPr txBox="1">
            <a:spLocks/>
          </p:cNvSpPr>
          <p:nvPr/>
        </p:nvSpPr>
        <p:spPr>
          <a:xfrm>
            <a:off x="164905" y="2619034"/>
            <a:ext cx="7121266" cy="245841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400">
                <a:solidFill>
                  <a:srgbClr val="0B5A9A"/>
                </a:solidFill>
                <a:latin typeface="Switzer"/>
                <a:cs typeface="Arial"/>
              </a:rPr>
              <a:t>Attract and retain customers, improving customer experience in a highly competitive market. Restaurants need </a:t>
            </a:r>
            <a:r>
              <a:rPr lang="en-US" sz="2400" b="1">
                <a:solidFill>
                  <a:srgbClr val="0B5A9A"/>
                </a:solidFill>
                <a:latin typeface="Switzer"/>
                <a:cs typeface="Arial"/>
              </a:rPr>
              <a:t>solutions in processes </a:t>
            </a:r>
            <a:r>
              <a:rPr lang="en-US" sz="2400">
                <a:solidFill>
                  <a:srgbClr val="0B5A9A"/>
                </a:solidFill>
                <a:latin typeface="Switzer"/>
                <a:cs typeface="Arial"/>
              </a:rPr>
              <a:t>such as ordering, personalized customer recommendations or loyalty programs </a:t>
            </a:r>
            <a:r>
              <a:rPr lang="en-US" sz="2400" b="1">
                <a:solidFill>
                  <a:srgbClr val="0B5A9A"/>
                </a:solidFill>
                <a:latin typeface="Switzer"/>
                <a:cs typeface="Arial"/>
              </a:rPr>
              <a:t>to increase revenue and gain a competitive advantage</a:t>
            </a:r>
            <a:r>
              <a:rPr lang="en-US" sz="2400">
                <a:solidFill>
                  <a:srgbClr val="0B5A9A"/>
                </a:solidFill>
                <a:latin typeface="Switzer"/>
                <a:cs typeface="Arial"/>
              </a:rPr>
              <a:t>. </a:t>
            </a:r>
            <a:endParaRPr lang="es-ES" sz="2400">
              <a:solidFill>
                <a:srgbClr val="0B5A9A"/>
              </a:solidFill>
              <a:latin typeface="Switzer" pitchFamily="2" charset="77"/>
            </a:endParaRPr>
          </a:p>
          <a:p>
            <a:pPr marL="0" indent="0" algn="just">
              <a:lnSpc>
                <a:spcPct val="110000"/>
              </a:lnSpc>
              <a:buNone/>
            </a:pPr>
            <a:endParaRPr lang="es-ES" sz="2400">
              <a:solidFill>
                <a:srgbClr val="0B5A9A"/>
              </a:solidFill>
              <a:latin typeface="Switzer Medium" pitchFamily="2" charset="77"/>
            </a:endParaRPr>
          </a:p>
        </p:txBody>
      </p:sp>
      <p:pic>
        <p:nvPicPr>
          <p:cNvPr id="8" name="Gráfico 7" descr="Reseña de cliente con relleno sólido">
            <a:extLst>
              <a:ext uri="{FF2B5EF4-FFF2-40B4-BE49-F238E27FC236}">
                <a16:creationId xmlns:a16="http://schemas.microsoft.com/office/drawing/2014/main" id="{0410730C-4C60-C1BD-C1F3-5C44AC788A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194" y="2002180"/>
            <a:ext cx="3276890" cy="3276890"/>
          </a:xfrm>
          <a:prstGeom prst="rect">
            <a:avLst/>
          </a:prstGeom>
        </p:spPr>
      </p:pic>
    </p:spTree>
    <p:extLst>
      <p:ext uri="{BB962C8B-B14F-4D97-AF65-F5344CB8AC3E}">
        <p14:creationId xmlns:p14="http://schemas.microsoft.com/office/powerpoint/2010/main" val="3649153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07F28AB3-4935-EEE3-B9E8-7B01ABD8154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B5B6F4B-7ACD-567E-79CC-004B927CF711}"/>
              </a:ext>
            </a:extLst>
          </p:cNvPr>
          <p:cNvSpPr/>
          <p:nvPr/>
        </p:nvSpPr>
        <p:spPr>
          <a:xfrm>
            <a:off x="87630" y="1164698"/>
            <a:ext cx="7376160" cy="4122415"/>
          </a:xfrm>
          <a:prstGeom prst="rect">
            <a:avLst/>
          </a:prstGeom>
          <a:solidFill>
            <a:srgbClr val="FC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B9BA5834-B889-D5AE-2DCE-80A7DDEB623A}"/>
              </a:ext>
            </a:extLst>
          </p:cNvPr>
          <p:cNvSpPr txBox="1">
            <a:spLocks/>
          </p:cNvSpPr>
          <p:nvPr/>
        </p:nvSpPr>
        <p:spPr>
          <a:xfrm>
            <a:off x="164906" y="1512830"/>
            <a:ext cx="6889037" cy="98362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 b="1">
                <a:solidFill>
                  <a:srgbClr val="0B5A9A"/>
                </a:solidFill>
                <a:latin typeface="Switzer Semibold" pitchFamily="2" charset="77"/>
                <a:cs typeface="Arial" panose="020B0604020202020204" pitchFamily="34" charset="0"/>
              </a:rPr>
              <a:t>CHALLENGE 3 - MANAGING ONLINE PRESENCE AND REPUTATION</a:t>
            </a:r>
          </a:p>
          <a:p>
            <a:pPr>
              <a:lnSpc>
                <a:spcPct val="120000"/>
              </a:lnSpc>
            </a:pPr>
            <a:endParaRPr lang="es-ES" b="1">
              <a:solidFill>
                <a:srgbClr val="0B5A9A"/>
              </a:solidFill>
              <a:latin typeface="Switzer Semibold" pitchFamily="2" charset="77"/>
              <a:cs typeface="Arial" panose="020B0604020202020204" pitchFamily="34" charset="0"/>
            </a:endParaRPr>
          </a:p>
        </p:txBody>
      </p:sp>
      <p:sp>
        <p:nvSpPr>
          <p:cNvPr id="4" name="Subtítulo 2">
            <a:extLst>
              <a:ext uri="{FF2B5EF4-FFF2-40B4-BE49-F238E27FC236}">
                <a16:creationId xmlns:a16="http://schemas.microsoft.com/office/drawing/2014/main" id="{9943B23A-2E65-4663-E883-4F09CCDA7AFB}"/>
              </a:ext>
            </a:extLst>
          </p:cNvPr>
          <p:cNvSpPr txBox="1">
            <a:spLocks/>
          </p:cNvSpPr>
          <p:nvPr/>
        </p:nvSpPr>
        <p:spPr>
          <a:xfrm>
            <a:off x="164905" y="2619034"/>
            <a:ext cx="7121266" cy="245841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a:solidFill>
                  <a:srgbClr val="0B5A9A"/>
                </a:solidFill>
                <a:latin typeface="Switzer"/>
              </a:rPr>
              <a:t>Online presence and reputation are important for restaurant SMEs due to online reviews and social media. </a:t>
            </a:r>
            <a:r>
              <a:rPr lang="en-US" sz="2400" b="1">
                <a:solidFill>
                  <a:srgbClr val="0B5A9A"/>
                </a:solidFill>
                <a:latin typeface="Switzer"/>
              </a:rPr>
              <a:t>Solutions to manage reputation, track feedback, and engagement with customers online </a:t>
            </a:r>
            <a:r>
              <a:rPr lang="en-US" sz="2400">
                <a:solidFill>
                  <a:srgbClr val="0B5A9A"/>
                </a:solidFill>
                <a:latin typeface="Switzer"/>
              </a:rPr>
              <a:t>can help build a base of loyal customers and gain a competitive advantage in the market.</a:t>
            </a:r>
          </a:p>
          <a:p>
            <a:pPr marL="0" indent="0" algn="just">
              <a:lnSpc>
                <a:spcPct val="110000"/>
              </a:lnSpc>
              <a:buNone/>
            </a:pPr>
            <a:endParaRPr lang="es-ES" sz="2400">
              <a:solidFill>
                <a:srgbClr val="0B5A9A"/>
              </a:solidFill>
              <a:latin typeface="Switzer Medium" pitchFamily="2" charset="77"/>
            </a:endParaRPr>
          </a:p>
        </p:txBody>
      </p:sp>
      <p:pic>
        <p:nvPicPr>
          <p:cNvPr id="7" name="Gráfico 6" descr="Torre de telecomunicaciones con relleno sólido">
            <a:extLst>
              <a:ext uri="{FF2B5EF4-FFF2-40B4-BE49-F238E27FC236}">
                <a16:creationId xmlns:a16="http://schemas.microsoft.com/office/drawing/2014/main" id="{82D861E0-4428-E714-88A9-0145316FE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068" y="2138221"/>
            <a:ext cx="2982506" cy="2982506"/>
          </a:xfrm>
          <a:prstGeom prst="rect">
            <a:avLst/>
          </a:prstGeom>
        </p:spPr>
      </p:pic>
    </p:spTree>
    <p:extLst>
      <p:ext uri="{BB962C8B-B14F-4D97-AF65-F5344CB8AC3E}">
        <p14:creationId xmlns:p14="http://schemas.microsoft.com/office/powerpoint/2010/main" val="1106640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07F28AB3-4935-EEE3-B9E8-7B01ABD8154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ángulo 5">
            <a:extLst>
              <a:ext uri="{FF2B5EF4-FFF2-40B4-BE49-F238E27FC236}">
                <a16:creationId xmlns:a16="http://schemas.microsoft.com/office/drawing/2014/main" id="{5B5B6F4B-7ACD-567E-79CC-004B927CF711}"/>
              </a:ext>
            </a:extLst>
          </p:cNvPr>
          <p:cNvSpPr/>
          <p:nvPr/>
        </p:nvSpPr>
        <p:spPr>
          <a:xfrm>
            <a:off x="87630" y="1164698"/>
            <a:ext cx="7376160" cy="4122415"/>
          </a:xfrm>
          <a:prstGeom prst="rect">
            <a:avLst/>
          </a:prstGeom>
          <a:solidFill>
            <a:srgbClr val="FCC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1">
            <a:extLst>
              <a:ext uri="{FF2B5EF4-FFF2-40B4-BE49-F238E27FC236}">
                <a16:creationId xmlns:a16="http://schemas.microsoft.com/office/drawing/2014/main" id="{B9BA5834-B889-D5AE-2DCE-80A7DDEB623A}"/>
              </a:ext>
            </a:extLst>
          </p:cNvPr>
          <p:cNvSpPr txBox="1">
            <a:spLocks/>
          </p:cNvSpPr>
          <p:nvPr/>
        </p:nvSpPr>
        <p:spPr>
          <a:xfrm>
            <a:off x="164906" y="1512830"/>
            <a:ext cx="6889037" cy="983627"/>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s-ES" b="1">
                <a:solidFill>
                  <a:srgbClr val="0B5A9A"/>
                </a:solidFill>
                <a:latin typeface="Switzer Semibold" pitchFamily="2" charset="77"/>
                <a:cs typeface="Arial" panose="020B0604020202020204" pitchFamily="34" charset="0"/>
              </a:rPr>
              <a:t>CHALLENGE 4 – MITIGATING FOOD WASTE IN THE RESTAURANT INDUSTRY</a:t>
            </a:r>
          </a:p>
          <a:p>
            <a:pPr>
              <a:lnSpc>
                <a:spcPct val="120000"/>
              </a:lnSpc>
            </a:pPr>
            <a:endParaRPr lang="es-ES" b="1">
              <a:solidFill>
                <a:srgbClr val="0B5A9A"/>
              </a:solidFill>
              <a:latin typeface="Switzer Semibold" pitchFamily="2" charset="77"/>
              <a:cs typeface="Arial" panose="020B0604020202020204" pitchFamily="34" charset="0"/>
            </a:endParaRPr>
          </a:p>
          <a:p>
            <a:pPr>
              <a:lnSpc>
                <a:spcPct val="120000"/>
              </a:lnSpc>
            </a:pPr>
            <a:endParaRPr lang="es-ES" b="1">
              <a:solidFill>
                <a:srgbClr val="0B5A9A"/>
              </a:solidFill>
              <a:latin typeface="Switzer Semibold" pitchFamily="2" charset="77"/>
              <a:cs typeface="Arial" panose="020B0604020202020204" pitchFamily="34" charset="0"/>
            </a:endParaRPr>
          </a:p>
        </p:txBody>
      </p:sp>
      <p:sp>
        <p:nvSpPr>
          <p:cNvPr id="4" name="Subtítulo 2">
            <a:extLst>
              <a:ext uri="{FF2B5EF4-FFF2-40B4-BE49-F238E27FC236}">
                <a16:creationId xmlns:a16="http://schemas.microsoft.com/office/drawing/2014/main" id="{9943B23A-2E65-4663-E883-4F09CCDA7AFB}"/>
              </a:ext>
            </a:extLst>
          </p:cNvPr>
          <p:cNvSpPr txBox="1">
            <a:spLocks/>
          </p:cNvSpPr>
          <p:nvPr/>
        </p:nvSpPr>
        <p:spPr>
          <a:xfrm>
            <a:off x="164905" y="2619034"/>
            <a:ext cx="7121266" cy="245841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400">
                <a:solidFill>
                  <a:srgbClr val="0B5A9A"/>
                </a:solidFill>
                <a:latin typeface="Switzer" pitchFamily="2" charset="77"/>
              </a:rPr>
              <a:t>A new digital </a:t>
            </a:r>
            <a:r>
              <a:rPr lang="en-US" sz="2400" b="1">
                <a:solidFill>
                  <a:srgbClr val="0B5A9A"/>
                </a:solidFill>
                <a:latin typeface="Switzer" pitchFamily="2" charset="77"/>
              </a:rPr>
              <a:t>solution approach to sustainability and cost savings</a:t>
            </a:r>
            <a:r>
              <a:rPr lang="en-US" sz="2400">
                <a:solidFill>
                  <a:srgbClr val="0B5A9A"/>
                </a:solidFill>
                <a:latin typeface="Switzer" pitchFamily="2" charset="77"/>
              </a:rPr>
              <a:t>. It is estimated that the average restaurant generates thousands of pounds of food waste each year, resulting in significant costs and inefficiencies. Stock monitoring and optimization, partnering with food banks or startups, or better demand foresight can give restaurants more efficiency.</a:t>
            </a:r>
          </a:p>
          <a:p>
            <a:pPr marL="0" indent="0">
              <a:lnSpc>
                <a:spcPct val="120000"/>
              </a:lnSpc>
              <a:buNone/>
            </a:pPr>
            <a:endParaRPr lang="es-ES" sz="2400">
              <a:solidFill>
                <a:srgbClr val="0B5A9A"/>
              </a:solidFill>
              <a:latin typeface="Switzer" pitchFamily="2" charset="77"/>
            </a:endParaRPr>
          </a:p>
          <a:p>
            <a:pPr marL="0" indent="0" algn="just">
              <a:lnSpc>
                <a:spcPct val="120000"/>
              </a:lnSpc>
              <a:buNone/>
            </a:pPr>
            <a:endParaRPr lang="es-ES" sz="2400">
              <a:solidFill>
                <a:srgbClr val="0B5A9A"/>
              </a:solidFill>
              <a:latin typeface="Switzer Medium" pitchFamily="2" charset="77"/>
            </a:endParaRPr>
          </a:p>
        </p:txBody>
      </p:sp>
      <p:pic>
        <p:nvPicPr>
          <p:cNvPr id="8" name="Gráfico 7" descr="Sostenibilidad contorno">
            <a:extLst>
              <a:ext uri="{FF2B5EF4-FFF2-40B4-BE49-F238E27FC236}">
                <a16:creationId xmlns:a16="http://schemas.microsoft.com/office/drawing/2014/main" id="{E5293FC4-8E6B-6B53-DFD0-E8979DEE01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068" y="1854434"/>
            <a:ext cx="3149131" cy="3149131"/>
          </a:xfrm>
          <a:prstGeom prst="rect">
            <a:avLst/>
          </a:prstGeom>
        </p:spPr>
      </p:pic>
    </p:spTree>
    <p:extLst>
      <p:ext uri="{BB962C8B-B14F-4D97-AF65-F5344CB8AC3E}">
        <p14:creationId xmlns:p14="http://schemas.microsoft.com/office/powerpoint/2010/main" val="3574157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291F5F-421A-404F-B296-B3BB00D9275E}"/>
              </a:ext>
            </a:extLst>
          </p:cNvPr>
          <p:cNvSpPr txBox="1">
            <a:spLocks/>
          </p:cNvSpPr>
          <p:nvPr/>
        </p:nvSpPr>
        <p:spPr>
          <a:xfrm>
            <a:off x="425265" y="526978"/>
            <a:ext cx="7862169" cy="430887"/>
          </a:xfrm>
          <a:prstGeom prst="rect">
            <a:avLst/>
          </a:prstGeom>
        </p:spPr>
        <p:txBody>
          <a:bodyPr wrap="square" lIns="0" tIns="0" rIns="0" bIns="0" anchor="t">
            <a:spAutoFit/>
          </a:bodyPr>
          <a:lstStyle>
            <a:lvl1pPr algn="l" defTabSz="457200" rtl="0" eaLnBrk="1" latinLnBrk="0" hangingPunct="1">
              <a:spcBef>
                <a:spcPct val="0"/>
              </a:spcBef>
              <a:buNone/>
              <a:defRPr sz="2800" b="1" i="0" kern="1200" spc="-40" baseline="0">
                <a:solidFill>
                  <a:schemeClr val="tx2"/>
                </a:solidFill>
                <a:latin typeface="+mj-lt"/>
                <a:ea typeface="+mj-ea"/>
                <a:cs typeface="+mj-cs"/>
              </a:defRPr>
            </a:lvl1pPr>
          </a:lstStyle>
          <a:p>
            <a:r>
              <a:rPr lang="es-ES">
                <a:solidFill>
                  <a:srgbClr val="173668"/>
                </a:solidFill>
                <a:latin typeface="Switzer Semibold Italic" pitchFamily="2" charset="77"/>
                <a:cs typeface="Arial"/>
              </a:rPr>
              <a:t>Hackathon </a:t>
            </a:r>
            <a:r>
              <a:rPr lang="es-ES" err="1">
                <a:solidFill>
                  <a:srgbClr val="173668"/>
                </a:solidFill>
                <a:latin typeface="Switzer Semibold Italic" pitchFamily="2" charset="77"/>
                <a:cs typeface="Arial"/>
              </a:rPr>
              <a:t>process</a:t>
            </a:r>
            <a:endParaRPr lang="es-ES">
              <a:solidFill>
                <a:srgbClr val="173668"/>
              </a:solidFill>
              <a:latin typeface="Switzer Semibold Italic" pitchFamily="2" charset="77"/>
              <a:cs typeface="Arial"/>
            </a:endParaRPr>
          </a:p>
        </p:txBody>
      </p:sp>
      <p:grpSp>
        <p:nvGrpSpPr>
          <p:cNvPr id="4" name="Grupo 3">
            <a:extLst>
              <a:ext uri="{FF2B5EF4-FFF2-40B4-BE49-F238E27FC236}">
                <a16:creationId xmlns:a16="http://schemas.microsoft.com/office/drawing/2014/main" id="{F1AAF521-42C3-09AA-1176-5D02B74EBB37}"/>
              </a:ext>
            </a:extLst>
          </p:cNvPr>
          <p:cNvGrpSpPr/>
          <p:nvPr/>
        </p:nvGrpSpPr>
        <p:grpSpPr>
          <a:xfrm>
            <a:off x="1539883" y="2857432"/>
            <a:ext cx="8948553" cy="2988546"/>
            <a:chOff x="1514918" y="1323956"/>
            <a:chExt cx="9176816" cy="3374702"/>
          </a:xfrm>
        </p:grpSpPr>
        <p:pic>
          <p:nvPicPr>
            <p:cNvPr id="40" name="Imagen 39" descr="Forma&#10;&#10;Descripción generada automáticamente">
              <a:extLst>
                <a:ext uri="{FF2B5EF4-FFF2-40B4-BE49-F238E27FC236}">
                  <a16:creationId xmlns:a16="http://schemas.microsoft.com/office/drawing/2014/main" id="{D801C664-DF7B-8739-9B1C-25308AA37017}"/>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14918" y="1323956"/>
              <a:ext cx="2496521" cy="1721204"/>
            </a:xfrm>
            <a:prstGeom prst="rect">
              <a:avLst/>
            </a:prstGeom>
            <a:ln>
              <a:noFill/>
            </a:ln>
          </p:spPr>
        </p:pic>
        <p:pic>
          <p:nvPicPr>
            <p:cNvPr id="47" name="Imagen 46" descr="Forma&#10;&#10;Descripción generada automáticamente">
              <a:extLst>
                <a:ext uri="{FF2B5EF4-FFF2-40B4-BE49-F238E27FC236}">
                  <a16:creationId xmlns:a16="http://schemas.microsoft.com/office/drawing/2014/main" id="{12E0CD97-1818-DDC8-5436-8443C92421D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08453" y="1503042"/>
              <a:ext cx="2496521" cy="1721204"/>
            </a:xfrm>
            <a:prstGeom prst="rect">
              <a:avLst/>
            </a:prstGeom>
            <a:ln>
              <a:noFill/>
            </a:ln>
          </p:spPr>
        </p:pic>
        <p:pic>
          <p:nvPicPr>
            <p:cNvPr id="48" name="Imagen 47" descr="Forma&#10;&#10;Descripción generada automáticamente">
              <a:extLst>
                <a:ext uri="{FF2B5EF4-FFF2-40B4-BE49-F238E27FC236}">
                  <a16:creationId xmlns:a16="http://schemas.microsoft.com/office/drawing/2014/main" id="{F1958A0A-0226-E113-263A-9CA1D899635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95213" y="1346305"/>
              <a:ext cx="2496521" cy="1721204"/>
            </a:xfrm>
            <a:prstGeom prst="rect">
              <a:avLst/>
            </a:prstGeom>
            <a:ln>
              <a:noFill/>
            </a:ln>
          </p:spPr>
        </p:pic>
        <p:grpSp>
          <p:nvGrpSpPr>
            <p:cNvPr id="2" name="Grupo 1">
              <a:extLst>
                <a:ext uri="{FF2B5EF4-FFF2-40B4-BE49-F238E27FC236}">
                  <a16:creationId xmlns:a16="http://schemas.microsoft.com/office/drawing/2014/main" id="{2C3B3244-8D98-9A0E-B682-0258D9A905F7}"/>
                </a:ext>
              </a:extLst>
            </p:cNvPr>
            <p:cNvGrpSpPr/>
            <p:nvPr/>
          </p:nvGrpSpPr>
          <p:grpSpPr>
            <a:xfrm>
              <a:off x="2197510" y="2212260"/>
              <a:ext cx="7644580" cy="2486398"/>
              <a:chOff x="2197510" y="2212260"/>
              <a:chExt cx="7644580" cy="2486398"/>
            </a:xfrm>
          </p:grpSpPr>
          <p:grpSp>
            <p:nvGrpSpPr>
              <p:cNvPr id="14" name="Grupo 13">
                <a:extLst>
                  <a:ext uri="{FF2B5EF4-FFF2-40B4-BE49-F238E27FC236}">
                    <a16:creationId xmlns:a16="http://schemas.microsoft.com/office/drawing/2014/main" id="{75E74056-D93F-7CFC-F460-F31D31342190}"/>
                  </a:ext>
                </a:extLst>
              </p:cNvPr>
              <p:cNvGrpSpPr/>
              <p:nvPr/>
            </p:nvGrpSpPr>
            <p:grpSpPr>
              <a:xfrm>
                <a:off x="8839200" y="2227010"/>
                <a:ext cx="1002890" cy="943896"/>
                <a:chOff x="10245216" y="3279060"/>
                <a:chExt cx="1002890" cy="943896"/>
              </a:xfrm>
            </p:grpSpPr>
            <p:sp>
              <p:nvSpPr>
                <p:cNvPr id="15" name="Elipse 14">
                  <a:extLst>
                    <a:ext uri="{FF2B5EF4-FFF2-40B4-BE49-F238E27FC236}">
                      <a16:creationId xmlns:a16="http://schemas.microsoft.com/office/drawing/2014/main" id="{01B9E9CD-1410-45BB-F7AA-EB9536A26026}"/>
                    </a:ext>
                  </a:extLst>
                </p:cNvPr>
                <p:cNvSpPr/>
                <p:nvPr/>
              </p:nvSpPr>
              <p:spPr>
                <a:xfrm>
                  <a:off x="10245216" y="3279060"/>
                  <a:ext cx="1002890" cy="943896"/>
                </a:xfrm>
                <a:prstGeom prst="ellipse">
                  <a:avLst/>
                </a:prstGeom>
                <a:solidFill>
                  <a:srgbClr val="1F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7" name="Gráfico 16" descr="Presentación con elemento multimedia contorno">
                  <a:extLst>
                    <a:ext uri="{FF2B5EF4-FFF2-40B4-BE49-F238E27FC236}">
                      <a16:creationId xmlns:a16="http://schemas.microsoft.com/office/drawing/2014/main" id="{5A7A656A-B28A-F4E1-29C0-B907A104DA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45998" y="3350345"/>
                  <a:ext cx="801326" cy="801326"/>
                </a:xfrm>
                <a:prstGeom prst="rect">
                  <a:avLst/>
                </a:prstGeom>
              </p:spPr>
            </p:pic>
          </p:grpSp>
          <p:grpSp>
            <p:nvGrpSpPr>
              <p:cNvPr id="18" name="Grupo 17">
                <a:extLst>
                  <a:ext uri="{FF2B5EF4-FFF2-40B4-BE49-F238E27FC236}">
                    <a16:creationId xmlns:a16="http://schemas.microsoft.com/office/drawing/2014/main" id="{03F8BF78-5941-ADA7-C142-AAEBDF668809}"/>
                  </a:ext>
                </a:extLst>
              </p:cNvPr>
              <p:cNvGrpSpPr/>
              <p:nvPr/>
            </p:nvGrpSpPr>
            <p:grpSpPr>
              <a:xfrm>
                <a:off x="2197510" y="2212260"/>
                <a:ext cx="1002890" cy="943896"/>
                <a:chOff x="2197510" y="2212260"/>
                <a:chExt cx="1002890" cy="943896"/>
              </a:xfrm>
            </p:grpSpPr>
            <p:sp>
              <p:nvSpPr>
                <p:cNvPr id="19" name="Elipse 18">
                  <a:extLst>
                    <a:ext uri="{FF2B5EF4-FFF2-40B4-BE49-F238E27FC236}">
                      <a16:creationId xmlns:a16="http://schemas.microsoft.com/office/drawing/2014/main" id="{12F944E6-31F2-CDEF-9C6C-395B8E484820}"/>
                    </a:ext>
                  </a:extLst>
                </p:cNvPr>
                <p:cNvSpPr/>
                <p:nvPr/>
              </p:nvSpPr>
              <p:spPr>
                <a:xfrm>
                  <a:off x="2197510" y="2212260"/>
                  <a:ext cx="1002890" cy="943896"/>
                </a:xfrm>
                <a:prstGeom prst="ellipse">
                  <a:avLst/>
                </a:prstGeom>
                <a:solidFill>
                  <a:srgbClr val="1F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0" name="Gráfico 19" descr="Lupa contorno">
                  <a:extLst>
                    <a:ext uri="{FF2B5EF4-FFF2-40B4-BE49-F238E27FC236}">
                      <a16:creationId xmlns:a16="http://schemas.microsoft.com/office/drawing/2014/main" id="{F97E35AA-A80E-EE12-4400-C3A93E9A10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44990" y="2367118"/>
                  <a:ext cx="634180" cy="634180"/>
                </a:xfrm>
                <a:prstGeom prst="rect">
                  <a:avLst/>
                </a:prstGeom>
              </p:spPr>
            </p:pic>
          </p:grpSp>
          <p:grpSp>
            <p:nvGrpSpPr>
              <p:cNvPr id="21" name="Grupo 20">
                <a:extLst>
                  <a:ext uri="{FF2B5EF4-FFF2-40B4-BE49-F238E27FC236}">
                    <a16:creationId xmlns:a16="http://schemas.microsoft.com/office/drawing/2014/main" id="{C19D4F72-2124-C554-6BA5-878C643B0DCF}"/>
                  </a:ext>
                </a:extLst>
              </p:cNvPr>
              <p:cNvGrpSpPr/>
              <p:nvPr/>
            </p:nvGrpSpPr>
            <p:grpSpPr>
              <a:xfrm>
                <a:off x="3839495" y="2941073"/>
                <a:ext cx="1002890" cy="943896"/>
                <a:chOff x="594849" y="3479387"/>
                <a:chExt cx="1002890" cy="943896"/>
              </a:xfrm>
            </p:grpSpPr>
            <p:sp>
              <p:nvSpPr>
                <p:cNvPr id="22" name="Elipse 21">
                  <a:extLst>
                    <a:ext uri="{FF2B5EF4-FFF2-40B4-BE49-F238E27FC236}">
                      <a16:creationId xmlns:a16="http://schemas.microsoft.com/office/drawing/2014/main" id="{7B9F6F88-251D-E98B-06A3-BB742E5A7FC5}"/>
                    </a:ext>
                  </a:extLst>
                </p:cNvPr>
                <p:cNvSpPr/>
                <p:nvPr/>
              </p:nvSpPr>
              <p:spPr>
                <a:xfrm>
                  <a:off x="594849" y="3479387"/>
                  <a:ext cx="1002890" cy="943896"/>
                </a:xfrm>
                <a:prstGeom prst="ellipse">
                  <a:avLst/>
                </a:prstGeom>
                <a:solidFill>
                  <a:srgbClr val="1F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3" name="Gráfico 22" descr="Bombilla y equipo contorno">
                  <a:extLst>
                    <a:ext uri="{FF2B5EF4-FFF2-40B4-BE49-F238E27FC236}">
                      <a16:creationId xmlns:a16="http://schemas.microsoft.com/office/drawing/2014/main" id="{711B42FE-B56A-8FDE-EC61-9AEA762A2F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6793" y="3621834"/>
                  <a:ext cx="659002" cy="659002"/>
                </a:xfrm>
                <a:prstGeom prst="rect">
                  <a:avLst/>
                </a:prstGeom>
              </p:spPr>
            </p:pic>
          </p:grpSp>
          <p:grpSp>
            <p:nvGrpSpPr>
              <p:cNvPr id="24" name="Grupo 23">
                <a:extLst>
                  <a:ext uri="{FF2B5EF4-FFF2-40B4-BE49-F238E27FC236}">
                    <a16:creationId xmlns:a16="http://schemas.microsoft.com/office/drawing/2014/main" id="{4AF89521-C1DE-60D4-7631-5C40EBAB4D30}"/>
                  </a:ext>
                </a:extLst>
              </p:cNvPr>
              <p:cNvGrpSpPr/>
              <p:nvPr/>
            </p:nvGrpSpPr>
            <p:grpSpPr>
              <a:xfrm>
                <a:off x="5518355" y="2227010"/>
                <a:ext cx="1002890" cy="943896"/>
                <a:chOff x="594849" y="4624852"/>
                <a:chExt cx="1002890" cy="943896"/>
              </a:xfrm>
            </p:grpSpPr>
            <p:sp>
              <p:nvSpPr>
                <p:cNvPr id="25" name="Elipse 24">
                  <a:extLst>
                    <a:ext uri="{FF2B5EF4-FFF2-40B4-BE49-F238E27FC236}">
                      <a16:creationId xmlns:a16="http://schemas.microsoft.com/office/drawing/2014/main" id="{C99F089C-5060-2A01-23E6-E47BA04D9F36}"/>
                    </a:ext>
                  </a:extLst>
                </p:cNvPr>
                <p:cNvSpPr/>
                <p:nvPr/>
              </p:nvSpPr>
              <p:spPr>
                <a:xfrm>
                  <a:off x="594849" y="4624852"/>
                  <a:ext cx="1002890" cy="943896"/>
                </a:xfrm>
                <a:prstGeom prst="ellipse">
                  <a:avLst/>
                </a:prstGeom>
                <a:solidFill>
                  <a:srgbClr val="1F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Gráfico 25" descr="Diana contorno">
                  <a:extLst>
                    <a:ext uri="{FF2B5EF4-FFF2-40B4-BE49-F238E27FC236}">
                      <a16:creationId xmlns:a16="http://schemas.microsoft.com/office/drawing/2014/main" id="{E28CB190-52DB-1A17-4617-52B0312118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8029" y="4738535"/>
                  <a:ext cx="716529" cy="716529"/>
                </a:xfrm>
                <a:prstGeom prst="rect">
                  <a:avLst/>
                </a:prstGeom>
              </p:spPr>
            </p:pic>
          </p:grpSp>
          <p:grpSp>
            <p:nvGrpSpPr>
              <p:cNvPr id="27" name="Grupo 26">
                <a:extLst>
                  <a:ext uri="{FF2B5EF4-FFF2-40B4-BE49-F238E27FC236}">
                    <a16:creationId xmlns:a16="http://schemas.microsoft.com/office/drawing/2014/main" id="{AA56815D-08C7-3F40-D5B7-E8F66EA31B19}"/>
                  </a:ext>
                </a:extLst>
              </p:cNvPr>
              <p:cNvGrpSpPr/>
              <p:nvPr/>
            </p:nvGrpSpPr>
            <p:grpSpPr>
              <a:xfrm>
                <a:off x="7197215" y="2973030"/>
                <a:ext cx="884902" cy="911939"/>
                <a:chOff x="8273845" y="486703"/>
                <a:chExt cx="1637071" cy="1519078"/>
              </a:xfrm>
            </p:grpSpPr>
            <p:sp>
              <p:nvSpPr>
                <p:cNvPr id="28" name="Elipse 27">
                  <a:extLst>
                    <a:ext uri="{FF2B5EF4-FFF2-40B4-BE49-F238E27FC236}">
                      <a16:creationId xmlns:a16="http://schemas.microsoft.com/office/drawing/2014/main" id="{93FFD4FC-6CD3-7DC4-96B6-E873E7F830FB}"/>
                    </a:ext>
                  </a:extLst>
                </p:cNvPr>
                <p:cNvSpPr/>
                <p:nvPr/>
              </p:nvSpPr>
              <p:spPr>
                <a:xfrm>
                  <a:off x="8273845" y="486703"/>
                  <a:ext cx="1637071" cy="1519078"/>
                </a:xfrm>
                <a:prstGeom prst="ellipse">
                  <a:avLst/>
                </a:prstGeom>
                <a:solidFill>
                  <a:srgbClr val="1FCE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Gráfico 28" descr="Enviar contorno">
                  <a:extLst>
                    <a:ext uri="{FF2B5EF4-FFF2-40B4-BE49-F238E27FC236}">
                      <a16:creationId xmlns:a16="http://schemas.microsoft.com/office/drawing/2014/main" id="{29047F5E-753E-45D5-6A2E-B857F4BCE7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10454" y="687740"/>
                  <a:ext cx="1117003" cy="1117003"/>
                </a:xfrm>
                <a:prstGeom prst="rect">
                  <a:avLst/>
                </a:prstGeom>
              </p:spPr>
            </p:pic>
          </p:grpSp>
          <p:pic>
            <p:nvPicPr>
              <p:cNvPr id="44" name="Imagen 43" descr="Forma&#10;&#10;Descripción generada automáticamente">
                <a:extLst>
                  <a:ext uri="{FF2B5EF4-FFF2-40B4-BE49-F238E27FC236}">
                    <a16:creationId xmlns:a16="http://schemas.microsoft.com/office/drawing/2014/main" id="{74285765-E8CE-93E1-2FF2-3727AB2B459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3154969" y="2807874"/>
                <a:ext cx="2496521" cy="1890784"/>
              </a:xfrm>
              <a:prstGeom prst="rect">
                <a:avLst/>
              </a:prstGeom>
              <a:ln>
                <a:noFill/>
              </a:ln>
            </p:spPr>
          </p:pic>
          <p:pic>
            <p:nvPicPr>
              <p:cNvPr id="46" name="Imagen 45" descr="Forma&#10;&#10;Descripción generada automáticamente">
                <a:extLst>
                  <a:ext uri="{FF2B5EF4-FFF2-40B4-BE49-F238E27FC236}">
                    <a16:creationId xmlns:a16="http://schemas.microsoft.com/office/drawing/2014/main" id="{DF2D4BEF-61AD-D05B-EF57-6B51E16BB58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0800000" flipH="1">
                <a:off x="6478596" y="2811752"/>
                <a:ext cx="2532910" cy="1721205"/>
              </a:xfrm>
              <a:prstGeom prst="rect">
                <a:avLst/>
              </a:prstGeom>
              <a:ln>
                <a:noFill/>
              </a:ln>
            </p:spPr>
          </p:pic>
        </p:grpSp>
      </p:grpSp>
      <p:sp>
        <p:nvSpPr>
          <p:cNvPr id="6" name="CuadroTexto 5">
            <a:extLst>
              <a:ext uri="{FF2B5EF4-FFF2-40B4-BE49-F238E27FC236}">
                <a16:creationId xmlns:a16="http://schemas.microsoft.com/office/drawing/2014/main" id="{035FA67B-9B12-0019-8800-EB45515660F5}"/>
              </a:ext>
            </a:extLst>
          </p:cNvPr>
          <p:cNvSpPr txBox="1"/>
          <p:nvPr/>
        </p:nvSpPr>
        <p:spPr>
          <a:xfrm>
            <a:off x="325895" y="1186341"/>
            <a:ext cx="10076670" cy="1077218"/>
          </a:xfrm>
          <a:prstGeom prst="rect">
            <a:avLst/>
          </a:prstGeom>
          <a:noFill/>
        </p:spPr>
        <p:txBody>
          <a:bodyPr wrap="square" lIns="91440" tIns="45720" rIns="91440" bIns="45720" anchor="t">
            <a:spAutoFit/>
          </a:bodyPr>
          <a:lstStyle/>
          <a:p>
            <a:r>
              <a:rPr lang="en-US" sz="1600">
                <a:solidFill>
                  <a:srgbClr val="173668"/>
                </a:solidFill>
                <a:latin typeface="Switzer"/>
                <a:cs typeface="Arial"/>
              </a:rPr>
              <a:t>In the mark of our creative and design process we will focus on 5 stages in which </a:t>
            </a:r>
            <a:br>
              <a:rPr lang="en-US" sz="1600">
                <a:latin typeface="Switzer" pitchFamily="2" charset="77"/>
                <a:cs typeface="Arial" panose="020B0604020202020204" pitchFamily="34" charset="0"/>
              </a:rPr>
            </a:br>
            <a:r>
              <a:rPr lang="en-US" sz="1600">
                <a:solidFill>
                  <a:srgbClr val="173668"/>
                </a:solidFill>
                <a:latin typeface="Switzer"/>
                <a:cs typeface="Arial"/>
              </a:rPr>
              <a:t>we will creatively solve the proposed challenge, always focusing on the final user or group. </a:t>
            </a:r>
            <a:endParaRPr lang="en-US" sz="1600">
              <a:solidFill>
                <a:srgbClr val="173668"/>
              </a:solidFill>
              <a:latin typeface="Switzer" pitchFamily="2" charset="77"/>
              <a:cs typeface="Arial" panose="020B0604020202020204" pitchFamily="34" charset="0"/>
            </a:endParaRPr>
          </a:p>
          <a:p>
            <a:r>
              <a:rPr lang="en-US" sz="1600">
                <a:solidFill>
                  <a:srgbClr val="173668"/>
                </a:solidFill>
                <a:latin typeface="Switzer" pitchFamily="2" charset="77"/>
                <a:cs typeface="Arial" panose="020B0604020202020204" pitchFamily="34" charset="0"/>
              </a:rPr>
              <a:t>To do so, we will start collecting as much information as we have about the challenge,</a:t>
            </a:r>
            <a:br>
              <a:rPr lang="en-US" sz="1600">
                <a:solidFill>
                  <a:srgbClr val="173668"/>
                </a:solidFill>
                <a:latin typeface="Switzer" pitchFamily="2" charset="77"/>
                <a:cs typeface="Arial" panose="020B0604020202020204" pitchFamily="34" charset="0"/>
              </a:rPr>
            </a:br>
            <a:r>
              <a:rPr lang="en-US" sz="1600">
                <a:solidFill>
                  <a:srgbClr val="173668"/>
                </a:solidFill>
                <a:latin typeface="Switzer" pitchFamily="2" charset="77"/>
                <a:cs typeface="Arial" panose="020B0604020202020204" pitchFamily="34" charset="0"/>
              </a:rPr>
              <a:t>and then gradually define a solution, person, and prototype. </a:t>
            </a:r>
            <a:endParaRPr lang="es-ES" sz="1600">
              <a:solidFill>
                <a:srgbClr val="173668"/>
              </a:solidFill>
              <a:latin typeface="Switzer" pitchFamily="2" charset="77"/>
              <a:cs typeface="Arial" panose="020B0604020202020204" pitchFamily="34" charset="0"/>
            </a:endParaRPr>
          </a:p>
        </p:txBody>
      </p:sp>
      <p:sp>
        <p:nvSpPr>
          <p:cNvPr id="7" name="CuadroTexto 6">
            <a:extLst>
              <a:ext uri="{FF2B5EF4-FFF2-40B4-BE49-F238E27FC236}">
                <a16:creationId xmlns:a16="http://schemas.microsoft.com/office/drawing/2014/main" id="{738710FD-66B7-056B-8B9A-37FECC4B8F80}"/>
              </a:ext>
            </a:extLst>
          </p:cNvPr>
          <p:cNvSpPr txBox="1"/>
          <p:nvPr/>
        </p:nvSpPr>
        <p:spPr>
          <a:xfrm>
            <a:off x="1963157" y="4638621"/>
            <a:ext cx="1436337" cy="830997"/>
          </a:xfrm>
          <a:prstGeom prst="rect">
            <a:avLst/>
          </a:prstGeom>
          <a:noFill/>
        </p:spPr>
        <p:txBody>
          <a:bodyPr wrap="square" rtlCol="0">
            <a:spAutoFit/>
          </a:bodyPr>
          <a:lstStyle/>
          <a:p>
            <a:r>
              <a:rPr lang="en-US" sz="1200" b="1">
                <a:solidFill>
                  <a:schemeClr val="tx2"/>
                </a:solidFill>
                <a:latin typeface="Switzer" pitchFamily="2" charset="77"/>
                <a:cs typeface="Arial" panose="020B0604020202020204" pitchFamily="34" charset="0"/>
              </a:rPr>
              <a:t>Definition of the challenge</a:t>
            </a:r>
            <a:r>
              <a:rPr lang="en-US" sz="1200">
                <a:solidFill>
                  <a:schemeClr val="tx2"/>
                </a:solidFill>
                <a:latin typeface="Switzer" pitchFamily="2" charset="77"/>
                <a:cs typeface="Arial" panose="020B0604020202020204" pitchFamily="34" charset="0"/>
              </a:rPr>
              <a:t>: which kind of issue we will face?</a:t>
            </a:r>
          </a:p>
        </p:txBody>
      </p:sp>
      <p:sp>
        <p:nvSpPr>
          <p:cNvPr id="8" name="CuadroTexto 7">
            <a:extLst>
              <a:ext uri="{FF2B5EF4-FFF2-40B4-BE49-F238E27FC236}">
                <a16:creationId xmlns:a16="http://schemas.microsoft.com/office/drawing/2014/main" id="{DAC8F302-3D0E-972E-2816-BA22296A35AB}"/>
              </a:ext>
            </a:extLst>
          </p:cNvPr>
          <p:cNvSpPr txBox="1"/>
          <p:nvPr/>
        </p:nvSpPr>
        <p:spPr>
          <a:xfrm>
            <a:off x="3695404" y="3143348"/>
            <a:ext cx="1278647" cy="830997"/>
          </a:xfrm>
          <a:prstGeom prst="rect">
            <a:avLst/>
          </a:prstGeom>
          <a:noFill/>
        </p:spPr>
        <p:txBody>
          <a:bodyPr wrap="square" rtlCol="0">
            <a:spAutoFit/>
          </a:bodyPr>
          <a:lstStyle/>
          <a:p>
            <a:r>
              <a:rPr lang="en-CA" sz="1200" b="1">
                <a:solidFill>
                  <a:schemeClr val="tx2"/>
                </a:solidFill>
                <a:latin typeface="Switzer" pitchFamily="2" charset="77"/>
                <a:cs typeface="Arial" panose="020B0604020202020204" pitchFamily="34" charset="0"/>
              </a:rPr>
              <a:t>Ideation / Brainstorming: </a:t>
            </a:r>
            <a:r>
              <a:rPr lang="en-CA" sz="1200">
                <a:solidFill>
                  <a:schemeClr val="tx2"/>
                </a:solidFill>
                <a:latin typeface="Switzer" pitchFamily="2" charset="77"/>
                <a:cs typeface="Arial" panose="020B0604020202020204" pitchFamily="34" charset="0"/>
              </a:rPr>
              <a:t>how can we solve this issue?</a:t>
            </a:r>
          </a:p>
        </p:txBody>
      </p:sp>
      <p:sp>
        <p:nvSpPr>
          <p:cNvPr id="9" name="Rectángulo 8">
            <a:extLst>
              <a:ext uri="{FF2B5EF4-FFF2-40B4-BE49-F238E27FC236}">
                <a16:creationId xmlns:a16="http://schemas.microsoft.com/office/drawing/2014/main" id="{68E4A5C7-0F7A-C422-DAFD-AD51347DA7F7}"/>
              </a:ext>
            </a:extLst>
          </p:cNvPr>
          <p:cNvSpPr/>
          <p:nvPr/>
        </p:nvSpPr>
        <p:spPr>
          <a:xfrm>
            <a:off x="5364230" y="4544840"/>
            <a:ext cx="1162050" cy="103649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b="1" noProof="1">
                <a:solidFill>
                  <a:schemeClr val="tx2"/>
                </a:solidFill>
                <a:latin typeface="Switzer" pitchFamily="2" charset="77"/>
                <a:cs typeface="Arial" panose="020B0604020202020204" pitchFamily="34" charset="0"/>
              </a:rPr>
              <a:t>Definition of the idea: </a:t>
            </a:r>
            <a:r>
              <a:rPr lang="en-US" sz="1200" noProof="1">
                <a:solidFill>
                  <a:schemeClr val="tx2"/>
                </a:solidFill>
                <a:latin typeface="Switzer" pitchFamily="2" charset="77"/>
                <a:cs typeface="Arial" panose="020B0604020202020204" pitchFamily="34" charset="0"/>
              </a:rPr>
              <a:t>what is our idea?</a:t>
            </a:r>
          </a:p>
        </p:txBody>
      </p:sp>
      <p:sp>
        <p:nvSpPr>
          <p:cNvPr id="10" name="Rectángulo 9">
            <a:extLst>
              <a:ext uri="{FF2B5EF4-FFF2-40B4-BE49-F238E27FC236}">
                <a16:creationId xmlns:a16="http://schemas.microsoft.com/office/drawing/2014/main" id="{9C028819-4212-CB63-1691-D8CC918C80FC}"/>
              </a:ext>
            </a:extLst>
          </p:cNvPr>
          <p:cNvSpPr/>
          <p:nvPr/>
        </p:nvSpPr>
        <p:spPr>
          <a:xfrm>
            <a:off x="6870056" y="3075249"/>
            <a:ext cx="1416899" cy="120032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US" sz="1200" b="1">
                <a:solidFill>
                  <a:schemeClr val="tx2"/>
                </a:solidFill>
                <a:latin typeface="Switzer" pitchFamily="2" charset="77"/>
                <a:cs typeface="Arial"/>
              </a:rPr>
              <a:t>Prototype: </a:t>
            </a:r>
            <a:br>
              <a:rPr lang="en-US" sz="1200">
                <a:solidFill>
                  <a:schemeClr val="tx2"/>
                </a:solidFill>
                <a:latin typeface="Switzer" pitchFamily="2" charset="77"/>
                <a:cs typeface="Arial"/>
              </a:rPr>
            </a:br>
            <a:r>
              <a:rPr lang="en-US" sz="1200">
                <a:solidFill>
                  <a:schemeClr val="tx2"/>
                </a:solidFill>
                <a:latin typeface="Switzer" pitchFamily="2" charset="77"/>
                <a:cs typeface="Arial"/>
              </a:rPr>
              <a:t>how is perceived our idea?</a:t>
            </a:r>
          </a:p>
          <a:p>
            <a:r>
              <a:rPr lang="en-US" sz="1200">
                <a:solidFill>
                  <a:schemeClr val="tx2"/>
                </a:solidFill>
                <a:latin typeface="Switzer" pitchFamily="2" charset="77"/>
                <a:cs typeface="Arial" panose="020B0604020202020204" pitchFamily="34" charset="0"/>
              </a:rPr>
              <a:t>How do we create it?</a:t>
            </a:r>
          </a:p>
        </p:txBody>
      </p:sp>
      <p:sp>
        <p:nvSpPr>
          <p:cNvPr id="11" name="CuadroTexto 10">
            <a:extLst>
              <a:ext uri="{FF2B5EF4-FFF2-40B4-BE49-F238E27FC236}">
                <a16:creationId xmlns:a16="http://schemas.microsoft.com/office/drawing/2014/main" id="{3BF2CEEA-6486-A38C-CFAD-91E39EF5B58E}"/>
              </a:ext>
            </a:extLst>
          </p:cNvPr>
          <p:cNvSpPr txBox="1"/>
          <p:nvPr/>
        </p:nvSpPr>
        <p:spPr>
          <a:xfrm>
            <a:off x="8510598" y="4638621"/>
            <a:ext cx="1531587" cy="646331"/>
          </a:xfrm>
          <a:prstGeom prst="rect">
            <a:avLst/>
          </a:prstGeom>
          <a:noFill/>
        </p:spPr>
        <p:txBody>
          <a:bodyPr wrap="square" rtlCol="0">
            <a:spAutoFit/>
          </a:bodyPr>
          <a:lstStyle/>
          <a:p>
            <a:r>
              <a:rPr lang="en-AU" sz="1200" b="1">
                <a:solidFill>
                  <a:schemeClr val="tx2"/>
                </a:solidFill>
                <a:latin typeface="Switzer" pitchFamily="2" charset="77"/>
                <a:cs typeface="Arial" panose="020B0604020202020204" pitchFamily="34" charset="0"/>
              </a:rPr>
              <a:t>Presentation of the idea:</a:t>
            </a:r>
            <a:r>
              <a:rPr lang="en-AU" sz="1200">
                <a:solidFill>
                  <a:schemeClr val="tx2"/>
                </a:solidFill>
                <a:latin typeface="Switzer" pitchFamily="2" charset="77"/>
                <a:cs typeface="Arial" panose="020B0604020202020204" pitchFamily="34" charset="0"/>
              </a:rPr>
              <a:t> how will we present our solution?</a:t>
            </a:r>
          </a:p>
        </p:txBody>
      </p:sp>
      <p:sp>
        <p:nvSpPr>
          <p:cNvPr id="3" name="Rectángulo 2">
            <a:extLst>
              <a:ext uri="{FF2B5EF4-FFF2-40B4-BE49-F238E27FC236}">
                <a16:creationId xmlns:a16="http://schemas.microsoft.com/office/drawing/2014/main" id="{BB3D9EA8-B680-E9DB-D0B6-FB055A7E1090}"/>
              </a:ext>
            </a:extLst>
          </p:cNvPr>
          <p:cNvSpPr/>
          <p:nvPr/>
        </p:nvSpPr>
        <p:spPr>
          <a:xfrm>
            <a:off x="1577162" y="2912439"/>
            <a:ext cx="5139069" cy="2932813"/>
          </a:xfrm>
          <a:prstGeom prst="rect">
            <a:avLst/>
          </a:prstGeom>
          <a:noFill/>
          <a:ln w="28575">
            <a:solidFill>
              <a:srgbClr val="FDB91B"/>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5482F089-F225-070E-3C91-FE049D8BE858}"/>
              </a:ext>
            </a:extLst>
          </p:cNvPr>
          <p:cNvSpPr txBox="1"/>
          <p:nvPr/>
        </p:nvSpPr>
        <p:spPr>
          <a:xfrm>
            <a:off x="1476856" y="2502849"/>
            <a:ext cx="2165940" cy="307777"/>
          </a:xfrm>
          <a:prstGeom prst="rect">
            <a:avLst/>
          </a:prstGeom>
          <a:noFill/>
        </p:spPr>
        <p:txBody>
          <a:bodyPr wrap="square" lIns="91440" tIns="45720" rIns="91440" bIns="45720" rtlCol="0" anchor="t">
            <a:spAutoFit/>
          </a:bodyPr>
          <a:lstStyle/>
          <a:p>
            <a:r>
              <a:rPr lang="en-CA" sz="1400" b="1">
                <a:solidFill>
                  <a:srgbClr val="FDB91B"/>
                </a:solidFill>
                <a:latin typeface="Arial"/>
                <a:cs typeface="Arial"/>
              </a:rPr>
              <a:t>DESIGN THINKING</a:t>
            </a:r>
            <a:endParaRPr lang="en-CA" sz="1400" b="1">
              <a:solidFill>
                <a:srgbClr val="FDB91B"/>
              </a:solidFill>
              <a:latin typeface="Arial" panose="020B0604020202020204" pitchFamily="34" charset="0"/>
              <a:cs typeface="Arial" panose="020B0604020202020204" pitchFamily="34" charset="0"/>
            </a:endParaRPr>
          </a:p>
        </p:txBody>
      </p:sp>
      <p:sp>
        <p:nvSpPr>
          <p:cNvPr id="12" name="Rectángulo 11">
            <a:extLst>
              <a:ext uri="{FF2B5EF4-FFF2-40B4-BE49-F238E27FC236}">
                <a16:creationId xmlns:a16="http://schemas.microsoft.com/office/drawing/2014/main" id="{B2ABDB8D-379C-8F97-018A-6BAFE57B5CDF}"/>
              </a:ext>
            </a:extLst>
          </p:cNvPr>
          <p:cNvSpPr/>
          <p:nvPr/>
        </p:nvSpPr>
        <p:spPr>
          <a:xfrm>
            <a:off x="6716231" y="2912439"/>
            <a:ext cx="1674628" cy="2932813"/>
          </a:xfrm>
          <a:prstGeom prst="rect">
            <a:avLst/>
          </a:prstGeom>
          <a:noFill/>
          <a:ln w="28575">
            <a:solidFill>
              <a:srgbClr val="00F9AD"/>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4DA10DB5-607A-CAA1-4478-B67DDAD56EAD}"/>
              </a:ext>
            </a:extLst>
          </p:cNvPr>
          <p:cNvSpPr txBox="1"/>
          <p:nvPr/>
        </p:nvSpPr>
        <p:spPr>
          <a:xfrm>
            <a:off x="6677948" y="2502849"/>
            <a:ext cx="2165940" cy="307777"/>
          </a:xfrm>
          <a:prstGeom prst="rect">
            <a:avLst/>
          </a:prstGeom>
          <a:noFill/>
        </p:spPr>
        <p:txBody>
          <a:bodyPr wrap="square" lIns="91440" tIns="45720" rIns="91440" bIns="45720" rtlCol="0" anchor="t">
            <a:spAutoFit/>
          </a:bodyPr>
          <a:lstStyle/>
          <a:p>
            <a:r>
              <a:rPr lang="en-CA" sz="1400" b="1">
                <a:solidFill>
                  <a:srgbClr val="00F9AD"/>
                </a:solidFill>
                <a:latin typeface="Arial"/>
                <a:cs typeface="Arial"/>
              </a:rPr>
              <a:t>LEAN STARTUP</a:t>
            </a:r>
          </a:p>
        </p:txBody>
      </p:sp>
    </p:spTree>
    <p:extLst>
      <p:ext uri="{BB962C8B-B14F-4D97-AF65-F5344CB8AC3E}">
        <p14:creationId xmlns:p14="http://schemas.microsoft.com/office/powerpoint/2010/main" val="3356055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4291F5F-421A-404F-B296-B3BB00D9275E}"/>
              </a:ext>
            </a:extLst>
          </p:cNvPr>
          <p:cNvSpPr txBox="1">
            <a:spLocks/>
          </p:cNvSpPr>
          <p:nvPr/>
        </p:nvSpPr>
        <p:spPr>
          <a:xfrm>
            <a:off x="2003369" y="803986"/>
            <a:ext cx="7862169" cy="430887"/>
          </a:xfrm>
          <a:prstGeom prst="rect">
            <a:avLst/>
          </a:prstGeom>
        </p:spPr>
        <p:txBody>
          <a:bodyPr wrap="square" lIns="0" tIns="0" rIns="0" bIns="0" anchor="t">
            <a:spAutoFit/>
          </a:bodyPr>
          <a:lstStyle>
            <a:lvl1pPr algn="l" defTabSz="457200" rtl="0" eaLnBrk="1" latinLnBrk="0" hangingPunct="1">
              <a:spcBef>
                <a:spcPct val="0"/>
              </a:spcBef>
              <a:buNone/>
              <a:defRPr sz="2800" b="1" i="0" kern="1200" spc="-40" baseline="0">
                <a:solidFill>
                  <a:schemeClr val="tx2"/>
                </a:solidFill>
                <a:latin typeface="+mj-lt"/>
                <a:ea typeface="+mj-ea"/>
                <a:cs typeface="+mj-cs"/>
              </a:defRPr>
            </a:lvl1pPr>
          </a:lstStyle>
          <a:p>
            <a:pPr algn="ctr"/>
            <a:r>
              <a:rPr lang="es-ES">
                <a:highlight>
                  <a:srgbClr val="FDB91B"/>
                </a:highlight>
                <a:latin typeface="Switzer Semibold Italic" pitchFamily="2" charset="77"/>
                <a:cs typeface="Arial"/>
              </a:rPr>
              <a:t>YOUR TEAM</a:t>
            </a:r>
          </a:p>
        </p:txBody>
      </p:sp>
      <p:sp>
        <p:nvSpPr>
          <p:cNvPr id="30" name="Rectángulo: esquinas redondeadas 1">
            <a:extLst>
              <a:ext uri="{FF2B5EF4-FFF2-40B4-BE49-F238E27FC236}">
                <a16:creationId xmlns:a16="http://schemas.microsoft.com/office/drawing/2014/main" id="{02C9E3B9-5144-BB0E-CABF-C270A4EEE5ED}"/>
              </a:ext>
            </a:extLst>
          </p:cNvPr>
          <p:cNvSpPr/>
          <p:nvPr/>
        </p:nvSpPr>
        <p:spPr>
          <a:xfrm>
            <a:off x="4066986" y="2562046"/>
            <a:ext cx="3972299" cy="616812"/>
          </a:xfrm>
          <a:prstGeom prst="roundRect">
            <a:avLst/>
          </a:prstGeom>
          <a:solidFill>
            <a:srgbClr val="173668"/>
          </a:solidFill>
          <a:ln>
            <a:solidFill>
              <a:srgbClr val="50C9D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AU" sz="2000">
                <a:solidFill>
                  <a:schemeClr val="bg1"/>
                </a:solidFill>
                <a:latin typeface="Switzer Medium"/>
              </a:rPr>
              <a:t>Hot pot</a:t>
            </a:r>
            <a:endParaRPr lang="en-AU" sz="2000">
              <a:solidFill>
                <a:schemeClr val="bg1"/>
              </a:solidFill>
              <a:latin typeface="Switzer Medium" pitchFamily="2" charset="77"/>
            </a:endParaRPr>
          </a:p>
        </p:txBody>
      </p:sp>
      <p:sp>
        <p:nvSpPr>
          <p:cNvPr id="31" name="Rectángulo: esquinas redondeadas 2">
            <a:extLst>
              <a:ext uri="{FF2B5EF4-FFF2-40B4-BE49-F238E27FC236}">
                <a16:creationId xmlns:a16="http://schemas.microsoft.com/office/drawing/2014/main" id="{0F4A35A2-BB33-E078-1071-F628B91BA4A7}"/>
              </a:ext>
            </a:extLst>
          </p:cNvPr>
          <p:cNvSpPr/>
          <p:nvPr/>
        </p:nvSpPr>
        <p:spPr>
          <a:xfrm>
            <a:off x="962216" y="3429000"/>
            <a:ext cx="9944474" cy="609398"/>
          </a:xfrm>
          <a:prstGeom prst="roundRect">
            <a:avLst/>
          </a:prstGeom>
          <a:solidFill>
            <a:srgbClr val="173668"/>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err="1">
                <a:solidFill>
                  <a:schemeClr val="bg1"/>
                </a:solidFill>
                <a:latin typeface="Switzer Medium"/>
              </a:rPr>
              <a:t>Spice</a:t>
            </a:r>
            <a:r>
              <a:rPr lang="es-ES">
                <a:solidFill>
                  <a:schemeClr val="bg1"/>
                </a:solidFill>
                <a:latin typeface="Switzer Medium"/>
              </a:rPr>
              <a:t> up </a:t>
            </a:r>
            <a:r>
              <a:rPr lang="es-ES" err="1">
                <a:solidFill>
                  <a:schemeClr val="bg1"/>
                </a:solidFill>
                <a:latin typeface="Switzer Medium"/>
              </a:rPr>
              <a:t>your</a:t>
            </a:r>
            <a:r>
              <a:rPr lang="es-ES">
                <a:solidFill>
                  <a:schemeClr val="bg1"/>
                </a:solidFill>
                <a:latin typeface="Switzer Medium"/>
              </a:rPr>
              <a:t> </a:t>
            </a:r>
            <a:r>
              <a:rPr lang="es-ES" err="1">
                <a:solidFill>
                  <a:schemeClr val="bg1"/>
                </a:solidFill>
                <a:latin typeface="Switzer Medium"/>
              </a:rPr>
              <a:t>customer</a:t>
            </a:r>
            <a:r>
              <a:rPr lang="es-ES">
                <a:solidFill>
                  <a:schemeClr val="bg1"/>
                </a:solidFill>
                <a:latin typeface="Switzer Medium"/>
              </a:rPr>
              <a:t> </a:t>
            </a:r>
            <a:r>
              <a:rPr lang="es-ES" err="1">
                <a:solidFill>
                  <a:schemeClr val="bg1"/>
                </a:solidFill>
                <a:latin typeface="Switzer Medium"/>
              </a:rPr>
              <a:t>experience</a:t>
            </a:r>
            <a:endParaRPr lang="es-ES" err="1">
              <a:solidFill>
                <a:schemeClr val="bg1"/>
              </a:solidFill>
            </a:endParaRPr>
          </a:p>
        </p:txBody>
      </p:sp>
      <p:sp>
        <p:nvSpPr>
          <p:cNvPr id="32" name="CuadroTexto 4">
            <a:extLst>
              <a:ext uri="{FF2B5EF4-FFF2-40B4-BE49-F238E27FC236}">
                <a16:creationId xmlns:a16="http://schemas.microsoft.com/office/drawing/2014/main" id="{0B20DDF6-360F-FBD7-452D-0DCE8B32D7C1}"/>
              </a:ext>
            </a:extLst>
          </p:cNvPr>
          <p:cNvSpPr txBox="1"/>
          <p:nvPr/>
        </p:nvSpPr>
        <p:spPr>
          <a:xfrm>
            <a:off x="1374424" y="1578221"/>
            <a:ext cx="9443152" cy="338554"/>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US" sz="1600">
                <a:solidFill>
                  <a:srgbClr val="173668"/>
                </a:solidFill>
                <a:latin typeface="Switzer Medium" pitchFamily="2" charset="77"/>
              </a:rPr>
              <a:t>Icebreaker question: “What has been your best restaurant experience so far?"</a:t>
            </a:r>
            <a:endParaRPr lang="es-ES" sz="1600">
              <a:solidFill>
                <a:srgbClr val="173668"/>
              </a:solidFill>
              <a:latin typeface="Switzer Medium" pitchFamily="2" charset="77"/>
            </a:endParaRPr>
          </a:p>
        </p:txBody>
      </p:sp>
      <p:sp>
        <p:nvSpPr>
          <p:cNvPr id="33" name="CuadroTexto 5">
            <a:extLst>
              <a:ext uri="{FF2B5EF4-FFF2-40B4-BE49-F238E27FC236}">
                <a16:creationId xmlns:a16="http://schemas.microsoft.com/office/drawing/2014/main" id="{0C530DFE-A6D4-A030-4155-043E0C9336C6}"/>
              </a:ext>
            </a:extLst>
          </p:cNvPr>
          <p:cNvSpPr txBox="1"/>
          <p:nvPr/>
        </p:nvSpPr>
        <p:spPr>
          <a:xfrm>
            <a:off x="-429709" y="1931053"/>
            <a:ext cx="9443152" cy="338554"/>
          </a:xfrm>
          <a:prstGeom prst="rect">
            <a:avLst/>
          </a:prstGeom>
          <a:noFill/>
        </p:spPr>
        <p:txBody>
          <a:bodyPr wrap="square" lIns="91440" tIns="45720" rIns="91440" bIns="45720" rtlCol="0" anchor="t">
            <a:spAutoFit/>
          </a:bodyPr>
          <a:lstStyle/>
          <a:p>
            <a:pPr marL="285750" indent="-285750" algn="ctr">
              <a:buFont typeface="Arial" panose="020B0604020202020204" pitchFamily="34" charset="0"/>
              <a:buChar char="•"/>
            </a:pPr>
            <a:r>
              <a:rPr lang="en-AU" sz="1600">
                <a:solidFill>
                  <a:srgbClr val="173668"/>
                </a:solidFill>
                <a:latin typeface="Switzer Medium" pitchFamily="2" charset="77"/>
              </a:rPr>
              <a:t>Who is your dream team composed by?</a:t>
            </a:r>
          </a:p>
        </p:txBody>
      </p:sp>
      <p:sp>
        <p:nvSpPr>
          <p:cNvPr id="34" name="Elipse 6">
            <a:extLst>
              <a:ext uri="{FF2B5EF4-FFF2-40B4-BE49-F238E27FC236}">
                <a16:creationId xmlns:a16="http://schemas.microsoft.com/office/drawing/2014/main" id="{623FA622-0645-E838-97A6-C58E672ABD17}"/>
              </a:ext>
            </a:extLst>
          </p:cNvPr>
          <p:cNvSpPr/>
          <p:nvPr/>
        </p:nvSpPr>
        <p:spPr>
          <a:xfrm>
            <a:off x="1169902" y="4327500"/>
            <a:ext cx="1148973" cy="1095154"/>
          </a:xfrm>
          <a:prstGeom prst="ellipse">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Elipse 7">
            <a:extLst>
              <a:ext uri="{FF2B5EF4-FFF2-40B4-BE49-F238E27FC236}">
                <a16:creationId xmlns:a16="http://schemas.microsoft.com/office/drawing/2014/main" id="{3BCBF95A-C4A0-45FF-1AE4-7DC7A87FFB4D}"/>
              </a:ext>
            </a:extLst>
          </p:cNvPr>
          <p:cNvSpPr/>
          <p:nvPr/>
        </p:nvSpPr>
        <p:spPr>
          <a:xfrm>
            <a:off x="3187344" y="4359844"/>
            <a:ext cx="1148973" cy="1095154"/>
          </a:xfrm>
          <a:prstGeom prst="ellipse">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Elipse 8">
            <a:extLst>
              <a:ext uri="{FF2B5EF4-FFF2-40B4-BE49-F238E27FC236}">
                <a16:creationId xmlns:a16="http://schemas.microsoft.com/office/drawing/2014/main" id="{DEF0D445-600A-04AB-2438-D33627829DC7}"/>
              </a:ext>
            </a:extLst>
          </p:cNvPr>
          <p:cNvSpPr/>
          <p:nvPr/>
        </p:nvSpPr>
        <p:spPr>
          <a:xfrm>
            <a:off x="5361452" y="4359844"/>
            <a:ext cx="1148973" cy="1095154"/>
          </a:xfrm>
          <a:prstGeom prst="ellipse">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Elipse 9">
            <a:extLst>
              <a:ext uri="{FF2B5EF4-FFF2-40B4-BE49-F238E27FC236}">
                <a16:creationId xmlns:a16="http://schemas.microsoft.com/office/drawing/2014/main" id="{3667DC5A-FFB3-D78C-A08F-41AD3571B457}"/>
              </a:ext>
            </a:extLst>
          </p:cNvPr>
          <p:cNvSpPr/>
          <p:nvPr/>
        </p:nvSpPr>
        <p:spPr>
          <a:xfrm>
            <a:off x="7558347" y="4359844"/>
            <a:ext cx="1148973" cy="1095154"/>
          </a:xfrm>
          <a:prstGeom prst="ellipse">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Elipse 10">
            <a:extLst>
              <a:ext uri="{FF2B5EF4-FFF2-40B4-BE49-F238E27FC236}">
                <a16:creationId xmlns:a16="http://schemas.microsoft.com/office/drawing/2014/main" id="{E937948D-54D8-2C35-5F58-101FE13BB9B3}"/>
              </a:ext>
            </a:extLst>
          </p:cNvPr>
          <p:cNvSpPr/>
          <p:nvPr/>
        </p:nvSpPr>
        <p:spPr>
          <a:xfrm>
            <a:off x="9519651" y="4359844"/>
            <a:ext cx="1148973" cy="1095154"/>
          </a:xfrm>
          <a:prstGeom prst="ellipse">
            <a:avLst/>
          </a:prstGeom>
          <a:solidFill>
            <a:srgbClr val="FDB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11">
            <a:extLst>
              <a:ext uri="{FF2B5EF4-FFF2-40B4-BE49-F238E27FC236}">
                <a16:creationId xmlns:a16="http://schemas.microsoft.com/office/drawing/2014/main" id="{B6D07755-60B3-509D-E19F-DB83234D34BB}"/>
              </a:ext>
            </a:extLst>
          </p:cNvPr>
          <p:cNvSpPr txBox="1"/>
          <p:nvPr/>
        </p:nvSpPr>
        <p:spPr>
          <a:xfrm>
            <a:off x="9048999" y="5578568"/>
            <a:ext cx="2090275" cy="338554"/>
          </a:xfrm>
          <a:prstGeom prst="rect">
            <a:avLst/>
          </a:prstGeom>
          <a:noFill/>
        </p:spPr>
        <p:txBody>
          <a:bodyPr wrap="square" rtlCol="0">
            <a:spAutoFit/>
          </a:bodyPr>
          <a:lstStyle/>
          <a:p>
            <a:pPr algn="ctr"/>
            <a:r>
              <a:rPr lang="es-ES" sz="1600" err="1">
                <a:solidFill>
                  <a:srgbClr val="173668"/>
                </a:solidFill>
                <a:latin typeface="Switzer Medium" pitchFamily="2" charset="77"/>
              </a:rPr>
              <a:t>Name</a:t>
            </a:r>
            <a:r>
              <a:rPr lang="es-ES" sz="1600">
                <a:solidFill>
                  <a:srgbClr val="173668"/>
                </a:solidFill>
                <a:latin typeface="Switzer Medium" pitchFamily="2" charset="77"/>
              </a:rPr>
              <a:t> and role</a:t>
            </a:r>
          </a:p>
        </p:txBody>
      </p:sp>
      <p:sp>
        <p:nvSpPr>
          <p:cNvPr id="41" name="CuadroTexto 12">
            <a:extLst>
              <a:ext uri="{FF2B5EF4-FFF2-40B4-BE49-F238E27FC236}">
                <a16:creationId xmlns:a16="http://schemas.microsoft.com/office/drawing/2014/main" id="{79F90488-FEFA-2CD5-BD93-D697FD24BF9C}"/>
              </a:ext>
            </a:extLst>
          </p:cNvPr>
          <p:cNvSpPr txBox="1"/>
          <p:nvPr/>
        </p:nvSpPr>
        <p:spPr>
          <a:xfrm>
            <a:off x="4922447" y="5545896"/>
            <a:ext cx="2090275" cy="338554"/>
          </a:xfrm>
          <a:prstGeom prst="rect">
            <a:avLst/>
          </a:prstGeom>
          <a:noFill/>
        </p:spPr>
        <p:txBody>
          <a:bodyPr wrap="square" rtlCol="0">
            <a:spAutoFit/>
          </a:bodyPr>
          <a:lstStyle/>
          <a:p>
            <a:pPr algn="ctr"/>
            <a:r>
              <a:rPr lang="es-ES" sz="1600" err="1">
                <a:solidFill>
                  <a:srgbClr val="173668"/>
                </a:solidFill>
                <a:latin typeface="Switzer Medium" pitchFamily="2" charset="77"/>
              </a:rPr>
              <a:t>Name</a:t>
            </a:r>
            <a:r>
              <a:rPr lang="es-ES" sz="1600">
                <a:solidFill>
                  <a:srgbClr val="173668"/>
                </a:solidFill>
                <a:latin typeface="Switzer Medium" pitchFamily="2" charset="77"/>
              </a:rPr>
              <a:t> and role</a:t>
            </a:r>
          </a:p>
        </p:txBody>
      </p:sp>
      <p:sp>
        <p:nvSpPr>
          <p:cNvPr id="42" name="CuadroTexto 13">
            <a:extLst>
              <a:ext uri="{FF2B5EF4-FFF2-40B4-BE49-F238E27FC236}">
                <a16:creationId xmlns:a16="http://schemas.microsoft.com/office/drawing/2014/main" id="{5DEF5889-080F-8C41-A03D-96AD8C3220C9}"/>
              </a:ext>
            </a:extLst>
          </p:cNvPr>
          <p:cNvSpPr txBox="1"/>
          <p:nvPr/>
        </p:nvSpPr>
        <p:spPr>
          <a:xfrm>
            <a:off x="2725552" y="5529084"/>
            <a:ext cx="2090275" cy="338554"/>
          </a:xfrm>
          <a:prstGeom prst="rect">
            <a:avLst/>
          </a:prstGeom>
          <a:noFill/>
        </p:spPr>
        <p:txBody>
          <a:bodyPr wrap="square" rtlCol="0">
            <a:spAutoFit/>
          </a:bodyPr>
          <a:lstStyle/>
          <a:p>
            <a:pPr algn="ctr"/>
            <a:r>
              <a:rPr lang="es-ES" sz="1600" err="1">
                <a:solidFill>
                  <a:srgbClr val="173668"/>
                </a:solidFill>
                <a:latin typeface="Switzer Medium" pitchFamily="2" charset="77"/>
              </a:rPr>
              <a:t>Name</a:t>
            </a:r>
            <a:r>
              <a:rPr lang="es-ES" sz="1600">
                <a:solidFill>
                  <a:srgbClr val="173668"/>
                </a:solidFill>
                <a:latin typeface="Switzer Medium" pitchFamily="2" charset="77"/>
              </a:rPr>
              <a:t> and role</a:t>
            </a:r>
          </a:p>
        </p:txBody>
      </p:sp>
      <p:sp>
        <p:nvSpPr>
          <p:cNvPr id="43" name="CuadroTexto 14">
            <a:extLst>
              <a:ext uri="{FF2B5EF4-FFF2-40B4-BE49-F238E27FC236}">
                <a16:creationId xmlns:a16="http://schemas.microsoft.com/office/drawing/2014/main" id="{14BD08B3-855B-B512-F3C3-307FCB8B7E33}"/>
              </a:ext>
            </a:extLst>
          </p:cNvPr>
          <p:cNvSpPr txBox="1"/>
          <p:nvPr/>
        </p:nvSpPr>
        <p:spPr>
          <a:xfrm>
            <a:off x="699250" y="5508382"/>
            <a:ext cx="2090275" cy="615553"/>
          </a:xfrm>
          <a:prstGeom prst="rect">
            <a:avLst/>
          </a:prstGeom>
          <a:noFill/>
        </p:spPr>
        <p:txBody>
          <a:bodyPr wrap="square" lIns="91440" tIns="45720" rIns="91440" bIns="45720" rtlCol="0" anchor="t">
            <a:spAutoFit/>
          </a:bodyPr>
          <a:lstStyle/>
          <a:p>
            <a:pPr algn="ctr"/>
            <a:r>
              <a:rPr lang="es-ES" sz="1600" err="1">
                <a:solidFill>
                  <a:srgbClr val="173668"/>
                </a:solidFill>
                <a:latin typeface="Switzer Medium" pitchFamily="2" charset="77"/>
              </a:rPr>
              <a:t>Name</a:t>
            </a:r>
            <a:r>
              <a:rPr lang="es-ES" sz="1600">
                <a:solidFill>
                  <a:srgbClr val="173668"/>
                </a:solidFill>
                <a:latin typeface="Switzer Medium" pitchFamily="2" charset="77"/>
              </a:rPr>
              <a:t> and role</a:t>
            </a:r>
          </a:p>
          <a:p>
            <a:pPr algn="ctr"/>
            <a:endParaRPr lang="es-ES" i="1">
              <a:solidFill>
                <a:srgbClr val="173668"/>
              </a:solidFill>
              <a:cs typeface="Calibri"/>
            </a:endParaRPr>
          </a:p>
        </p:txBody>
      </p:sp>
      <p:sp>
        <p:nvSpPr>
          <p:cNvPr id="45" name="CuadroTexto 15">
            <a:extLst>
              <a:ext uri="{FF2B5EF4-FFF2-40B4-BE49-F238E27FC236}">
                <a16:creationId xmlns:a16="http://schemas.microsoft.com/office/drawing/2014/main" id="{FB129983-30EF-B1CE-383C-FC82CD3BF328}"/>
              </a:ext>
            </a:extLst>
          </p:cNvPr>
          <p:cNvSpPr txBox="1"/>
          <p:nvPr/>
        </p:nvSpPr>
        <p:spPr>
          <a:xfrm>
            <a:off x="7087695" y="5568240"/>
            <a:ext cx="2090275" cy="338554"/>
          </a:xfrm>
          <a:prstGeom prst="rect">
            <a:avLst/>
          </a:prstGeom>
          <a:noFill/>
        </p:spPr>
        <p:txBody>
          <a:bodyPr wrap="square" rtlCol="0">
            <a:spAutoFit/>
          </a:bodyPr>
          <a:lstStyle/>
          <a:p>
            <a:pPr algn="ctr"/>
            <a:r>
              <a:rPr lang="es-ES" sz="1600" err="1">
                <a:solidFill>
                  <a:srgbClr val="173668"/>
                </a:solidFill>
                <a:latin typeface="Switzer Medium" pitchFamily="2" charset="77"/>
              </a:rPr>
              <a:t>Name</a:t>
            </a:r>
            <a:r>
              <a:rPr lang="es-ES" sz="1600">
                <a:solidFill>
                  <a:srgbClr val="173668"/>
                </a:solidFill>
                <a:latin typeface="Switzer Medium" pitchFamily="2" charset="77"/>
              </a:rPr>
              <a:t> and role</a:t>
            </a:r>
          </a:p>
        </p:txBody>
      </p:sp>
    </p:spTree>
    <p:extLst>
      <p:ext uri="{BB962C8B-B14F-4D97-AF65-F5344CB8AC3E}">
        <p14:creationId xmlns:p14="http://schemas.microsoft.com/office/powerpoint/2010/main" val="4273478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58C5103-A493-8FFF-EC97-15F305EC9884}"/>
              </a:ext>
            </a:extLst>
          </p:cNvPr>
          <p:cNvSpPr txBox="1"/>
          <p:nvPr/>
        </p:nvSpPr>
        <p:spPr>
          <a:xfrm>
            <a:off x="1793929" y="2274837"/>
            <a:ext cx="8604142" cy="2141045"/>
          </a:xfrm>
          <a:prstGeom prst="rect">
            <a:avLst/>
          </a:prstGeom>
          <a:noFill/>
        </p:spPr>
        <p:txBody>
          <a:bodyPr wrap="square" lIns="91440" tIns="45720" rIns="91440" bIns="45720" rtlCol="0" anchor="t">
            <a:spAutoFit/>
          </a:bodyPr>
          <a:lstStyle/>
          <a:p>
            <a:pPr algn="ctr"/>
            <a:r>
              <a:rPr lang="es-ES" sz="4400" b="1" err="1">
                <a:solidFill>
                  <a:srgbClr val="002060"/>
                </a:solidFill>
                <a:latin typeface="Switzer Semibold" pitchFamily="2" charset="77"/>
                <a:cs typeface="Arial" panose="020B0604020202020204" pitchFamily="34" charset="0"/>
              </a:rPr>
              <a:t>Challenge</a:t>
            </a:r>
            <a:r>
              <a:rPr lang="es-ES" sz="4400" b="1">
                <a:solidFill>
                  <a:srgbClr val="002060"/>
                </a:solidFill>
                <a:latin typeface="Switzer Semibold" pitchFamily="2" charset="77"/>
                <a:cs typeface="Arial" panose="020B0604020202020204" pitchFamily="34" charset="0"/>
              </a:rPr>
              <a:t> </a:t>
            </a:r>
            <a:r>
              <a:rPr lang="es-ES" sz="4400" b="1" err="1">
                <a:solidFill>
                  <a:srgbClr val="002060"/>
                </a:solidFill>
                <a:latin typeface="Switzer Semibold" pitchFamily="2" charset="77"/>
                <a:cs typeface="Arial" panose="020B0604020202020204" pitchFamily="34" charset="0"/>
              </a:rPr>
              <a:t>conceptualization</a:t>
            </a:r>
            <a:r>
              <a:rPr lang="es-ES" sz="4400" b="1">
                <a:solidFill>
                  <a:srgbClr val="002060"/>
                </a:solidFill>
                <a:latin typeface="Switzer Semibold" pitchFamily="2" charset="77"/>
                <a:cs typeface="Arial" panose="020B0604020202020204" pitchFamily="34" charset="0"/>
              </a:rPr>
              <a:t> workshop</a:t>
            </a:r>
          </a:p>
          <a:p>
            <a:pPr algn="ctr"/>
            <a:r>
              <a:rPr lang="es-ES" sz="4400" b="1">
                <a:solidFill>
                  <a:srgbClr val="002060"/>
                </a:solidFill>
                <a:highlight>
                  <a:srgbClr val="1FCEA2"/>
                </a:highlight>
                <a:latin typeface="Switzer Semibold" pitchFamily="2" charset="77"/>
                <a:cs typeface="Arial"/>
              </a:rPr>
              <a:t>30'</a:t>
            </a:r>
            <a:endParaRPr lang="es-ES" sz="4400" b="1">
              <a:solidFill>
                <a:srgbClr val="002060"/>
              </a:solidFill>
              <a:highlight>
                <a:srgbClr val="1FCEA2"/>
              </a:highlight>
              <a:latin typeface="Switzer Semibold" pitchFamily="2" charset="77"/>
              <a:cs typeface="Arial" panose="020B0604020202020204" pitchFamily="34" charset="0"/>
            </a:endParaRPr>
          </a:p>
        </p:txBody>
      </p:sp>
    </p:spTree>
    <p:extLst>
      <p:ext uri="{BB962C8B-B14F-4D97-AF65-F5344CB8AC3E}">
        <p14:creationId xmlns:p14="http://schemas.microsoft.com/office/powerpoint/2010/main" val="2023313620"/>
      </p:ext>
    </p:extLst>
  </p:cSld>
  <p:clrMapOvr>
    <a:masterClrMapping/>
  </p:clrMapOvr>
</p:sld>
</file>

<file path=ppt/theme/theme1.xml><?xml version="1.0" encoding="utf-8"?>
<a:theme xmlns:a="http://schemas.openxmlformats.org/drawingml/2006/main" name="6_White — Back cov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0.xml><?xml version="1.0" encoding="utf-8"?>
<a:theme xmlns:a="http://schemas.openxmlformats.org/drawingml/2006/main" name="Orange right +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48E15B77-7FBC-5148-B657-F93824BDD4C8}"/>
    </a:ext>
  </a:extLst>
</a:theme>
</file>

<file path=ppt/theme/theme11.xml><?xml version="1.0" encoding="utf-8"?>
<a:theme xmlns:a="http://schemas.openxmlformats.org/drawingml/2006/main" name="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2.xml><?xml version="1.0" encoding="utf-8"?>
<a:theme xmlns:a="http://schemas.openxmlformats.org/drawingml/2006/main" name="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3.xml><?xml version="1.0" encoding="utf-8"?>
<a:theme xmlns:a="http://schemas.openxmlformats.org/drawingml/2006/main" name="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4.xml><?xml version="1.0" encoding="utf-8"?>
<a:theme xmlns:a="http://schemas.openxmlformats.org/drawingml/2006/main" name="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5.xml><?xml version="1.0" encoding="utf-8"?>
<a:theme xmlns:a="http://schemas.openxmlformats.org/drawingml/2006/main" name="Back cover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6.xml><?xml version="1.0" encoding="utf-8"?>
<a:theme xmlns:a="http://schemas.openxmlformats.org/drawingml/2006/main" name="Back cov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7.xml><?xml version="1.0" encoding="utf-8"?>
<a:theme xmlns:a="http://schemas.openxmlformats.org/drawingml/2006/main" name="Back cover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8.xml><?xml version="1.0" encoding="utf-8"?>
<a:theme xmlns:a="http://schemas.openxmlformats.org/drawingml/2006/main" name="Back cover 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19.xml><?xml version="1.0" encoding="utf-8"?>
<a:theme xmlns:a="http://schemas.openxmlformats.org/drawingml/2006/main" name="Back cover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2.xml><?xml version="1.0" encoding="utf-8"?>
<a:theme xmlns:a="http://schemas.openxmlformats.org/drawingml/2006/main" name="Cover b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20.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ver g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4.xml><?xml version="1.0" encoding="utf-8"?>
<a:theme xmlns:a="http://schemas.openxmlformats.org/drawingml/2006/main" name="Cover oran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5.xml><?xml version="1.0" encoding="utf-8"?>
<a:theme xmlns:a="http://schemas.openxmlformats.org/drawingml/2006/main" name="Cover yellow">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6.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694DB364-9563-C940-BFCF-9552CEB34128}"/>
    </a:ext>
  </a:extLst>
</a:theme>
</file>

<file path=ppt/theme/theme7.xml><?xml version="1.0" encoding="utf-8"?>
<a:theme xmlns:a="http://schemas.openxmlformats.org/drawingml/2006/main" name="Blue left +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A6951E44-1FEC-8842-9AFD-B230DB685D9D}"/>
    </a:ext>
  </a:extLst>
</a:theme>
</file>

<file path=ppt/theme/theme8.xml><?xml version="1.0" encoding="utf-8"?>
<a:theme xmlns:a="http://schemas.openxmlformats.org/drawingml/2006/main" name="Green left +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A6951E44-1FEC-8842-9AFD-B230DB685D9D}"/>
    </a:ext>
  </a:extLst>
</a:theme>
</file>

<file path=ppt/theme/theme9.xml><?xml version="1.0" encoding="utf-8"?>
<a:theme xmlns:a="http://schemas.openxmlformats.org/drawingml/2006/main" name="Yellow right + whi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s_RESTwithEU" id="{A310308D-6AC4-4C4E-BE54-1D252C0E86C3}" vid="{48E15B77-7FBC-5148-B657-F93824BDD4C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e229571-e8bc-4800-af9f-831e1382854a" xsi:nil="true"/>
    <lcf76f155ced4ddcb4097134ff3c332f xmlns="a75dc3c0-a3df-4846-bd76-5d10cc7c139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3081CE7F3E3710498564BCA1386FAF02" ma:contentTypeVersion="15" ma:contentTypeDescription="Crear nuevo documento." ma:contentTypeScope="" ma:versionID="93f4af9bd82716635721ff8f7152acb1">
  <xsd:schema xmlns:xsd="http://www.w3.org/2001/XMLSchema" xmlns:xs="http://www.w3.org/2001/XMLSchema" xmlns:p="http://schemas.microsoft.com/office/2006/metadata/properties" xmlns:ns2="a75dc3c0-a3df-4846-bd76-5d10cc7c1399" xmlns:ns3="ce229571-e8bc-4800-af9f-831e1382854a" targetNamespace="http://schemas.microsoft.com/office/2006/metadata/properties" ma:root="true" ma:fieldsID="25b6639959aa71fd98744da367dddd19" ns2:_="" ns3:_="">
    <xsd:import namespace="a75dc3c0-a3df-4846-bd76-5d10cc7c1399"/>
    <xsd:import namespace="ce229571-e8bc-4800-af9f-831e138285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5dc3c0-a3df-4846-bd76-5d10cc7c13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Etiquetas de imagen" ma:readOnly="false" ma:fieldId="{5cf76f15-5ced-4ddc-b409-7134ff3c332f}" ma:taxonomyMulti="true" ma:sspId="0a386ecc-29c3-439c-824f-776d15e9101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229571-e8bc-4800-af9f-831e1382854a"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TaxCatchAll" ma:index="18" nillable="true" ma:displayName="Taxonomy Catch All Column" ma:hidden="true" ma:list="{59283ba3-d6e8-4b7a-8c31-2a96ea6c6c57}" ma:internalName="TaxCatchAll" ma:showField="CatchAllData" ma:web="ce229571-e8bc-4800-af9f-831e138285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886450-C17A-4F74-8560-82BCA6DD51CE}">
  <ds:schemaRefs>
    <ds:schemaRef ds:uri="5619cf7a-0e17-40f2-be3d-f93ffac90f84"/>
    <ds:schemaRef ds:uri="5dc36fa3-b13e-4e4b-a767-1219a5fd9b01"/>
    <ds:schemaRef ds:uri="a75dc3c0-a3df-4846-bd76-5d10cc7c1399"/>
    <ds:schemaRef ds:uri="ce229571-e8bc-4800-af9f-831e1382854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90BD191-78AA-49F6-B876-1BB52F1C5839}">
  <ds:schemaRefs>
    <ds:schemaRef ds:uri="http://schemas.microsoft.com/sharepoint/v3/contenttype/forms"/>
  </ds:schemaRefs>
</ds:datastoreItem>
</file>

<file path=customXml/itemProps3.xml><?xml version="1.0" encoding="utf-8"?>
<ds:datastoreItem xmlns:ds="http://schemas.openxmlformats.org/officeDocument/2006/customXml" ds:itemID="{4A4E0A94-2443-4861-89A9-E6278399A6D2}">
  <ds:schemaRefs>
    <ds:schemaRef ds:uri="a75dc3c0-a3df-4846-bd76-5d10cc7c1399"/>
    <ds:schemaRef ds:uri="ce229571-e8bc-4800-af9f-831e138285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Blue — Cover</Template>
  <Application>Microsoft Office PowerPoint</Application>
  <PresentationFormat>Widescreen</PresentationFormat>
  <Slides>36</Slides>
  <Notes>0</Notes>
  <HiddenSlides>0</HiddenSlides>
  <ScaleCrop>false</ScaleCrop>
  <HeadingPairs>
    <vt:vector size="4" baseType="variant">
      <vt:variant>
        <vt:lpstr>Theme</vt:lpstr>
      </vt:variant>
      <vt:variant>
        <vt:i4>19</vt:i4>
      </vt:variant>
      <vt:variant>
        <vt:lpstr>Slide Titles</vt:lpstr>
      </vt:variant>
      <vt:variant>
        <vt:i4>36</vt:i4>
      </vt:variant>
    </vt:vector>
  </HeadingPairs>
  <TitlesOfParts>
    <vt:vector size="55" baseType="lpstr">
      <vt:lpstr>6_White — Back cover</vt:lpstr>
      <vt:lpstr>Cover blue</vt:lpstr>
      <vt:lpstr>Cover green</vt:lpstr>
      <vt:lpstr>Cover orange</vt:lpstr>
      <vt:lpstr>Cover yellow</vt:lpstr>
      <vt:lpstr>White</vt:lpstr>
      <vt:lpstr>Blue left + white</vt:lpstr>
      <vt:lpstr>Green left + white</vt:lpstr>
      <vt:lpstr>Yellow right + white</vt:lpstr>
      <vt:lpstr>Orange right + white</vt:lpstr>
      <vt:lpstr>Orange</vt:lpstr>
      <vt:lpstr>Green</vt:lpstr>
      <vt:lpstr>Blue</vt:lpstr>
      <vt:lpstr>Yellow</vt:lpstr>
      <vt:lpstr>Back cover white</vt:lpstr>
      <vt:lpstr>Back cover blue</vt:lpstr>
      <vt:lpstr>Back cover green</vt:lpstr>
      <vt:lpstr>Back cover orange</vt:lpstr>
      <vt:lpstr>Back cover yellow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Isolda Sáez Martínez</dc:creator>
  <cp:revision>1</cp:revision>
  <dcterms:created xsi:type="dcterms:W3CDTF">2022-09-14T14:53:27Z</dcterms:created>
  <dcterms:modified xsi:type="dcterms:W3CDTF">2023-06-18T14:35:53Z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0x0101003081CE7F3E3710498564BCA1386FAF02</vt:lpwstr>
  </property>
  <property fmtid="{D5CDD505-2E9C-101B-9397-08002B2CF9AE}" pid="3" name="Order">
    <vt:r8>56400</vt:r8>
  </property>
  <property fmtid="{D5CDD505-2E9C-101B-9397-08002B2CF9AE}" pid="4" name="xd_Signature">
    <vt:bool>false</vt:bool>
  </property>
  <property fmtid="{D5CDD505-2E9C-101B-9397-08002B2CF9AE}" pid="5" name="xd_ProgID">
    <vt:lpwstr/>
  </property>
  <property fmtid="{D5CDD505-2E9C-101B-9397-08002B2CF9AE}" pid="6" name="_ColorHex">
    <vt:lpwstr/>
  </property>
  <property fmtid="{D5CDD505-2E9C-101B-9397-08002B2CF9AE}" pid="7" name="_Emoji">
    <vt:lpwstr/>
  </property>
  <property fmtid="{D5CDD505-2E9C-101B-9397-08002B2CF9AE}" pid="8" name="ComplianceAssetId">
    <vt:lpwstr/>
  </property>
  <property fmtid="{D5CDD505-2E9C-101B-9397-08002B2CF9AE}" pid="9" name="TemplateUrl">
    <vt:lpwstr/>
  </property>
  <property fmtid="{D5CDD505-2E9C-101B-9397-08002B2CF9AE}" pid="10" name="_ColorTag">
    <vt:lpwstr/>
  </property>
  <property fmtid="{D5CDD505-2E9C-101B-9397-08002B2CF9AE}" pid="11" name="_ExtendedDescription">
    <vt:lpwstr/>
  </property>
  <property fmtid="{D5CDD505-2E9C-101B-9397-08002B2CF9AE}" pid="12" name="TriggerFlowInfo">
    <vt:lpwstr/>
  </property>
  <property fmtid="{D5CDD505-2E9C-101B-9397-08002B2CF9AE}" pid="13" name="MediaServiceImageTags">
    <vt:lpwstr/>
  </property>
</Properties>
</file>